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6" r:id="rId3"/>
    <p:sldId id="289" r:id="rId4"/>
    <p:sldId id="257" r:id="rId5"/>
    <p:sldId id="258" r:id="rId6"/>
    <p:sldId id="279" r:id="rId7"/>
    <p:sldId id="256" r:id="rId8"/>
    <p:sldId id="280" r:id="rId9"/>
    <p:sldId id="285" r:id="rId10"/>
    <p:sldId id="282" r:id="rId11"/>
    <p:sldId id="283" r:id="rId12"/>
    <p:sldId id="286" r:id="rId13"/>
    <p:sldId id="284" r:id="rId14"/>
    <p:sldId id="287" r:id="rId15"/>
    <p:sldId id="288" r:id="rId16"/>
    <p:sldId id="269" r:id="rId17"/>
    <p:sldId id="270" r:id="rId18"/>
    <p:sldId id="291" r:id="rId19"/>
    <p:sldId id="290" r:id="rId20"/>
    <p:sldId id="272" r:id="rId21"/>
    <p:sldId id="29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4B7F53-EE22-4EC9-847D-AB99A808DB9A}" v="1" dt="2025-03-15T23:27:17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756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BF95D3-FA14-4C67-93D1-334E55F140F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9E4FD28-6931-495D-8961-1CE29849B8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Manual and time-consuming order picking process</a:t>
          </a:r>
        </a:p>
      </dgm:t>
    </dgm:pt>
    <dgm:pt modelId="{903C5DB1-0FA7-4757-A69C-7585844AC2B7}" type="parTrans" cxnId="{2EE36E35-26B7-4E40-B95D-B3EAAB1842DA}">
      <dgm:prSet/>
      <dgm:spPr/>
      <dgm:t>
        <a:bodyPr/>
        <a:lstStyle/>
        <a:p>
          <a:endParaRPr lang="en-US"/>
        </a:p>
      </dgm:t>
    </dgm:pt>
    <dgm:pt modelId="{729641B9-7A8D-47B1-A2AC-41F7A0743736}" type="sibTrans" cxnId="{2EE36E35-26B7-4E40-B95D-B3EAAB1842DA}">
      <dgm:prSet/>
      <dgm:spPr/>
      <dgm:t>
        <a:bodyPr/>
        <a:lstStyle/>
        <a:p>
          <a:endParaRPr lang="en-US"/>
        </a:p>
      </dgm:t>
    </dgm:pt>
    <dgm:pt modelId="{85CE33F0-B856-4617-8F3F-6A0715170A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 labor costs and workforce management challenges</a:t>
          </a:r>
        </a:p>
      </dgm:t>
    </dgm:pt>
    <dgm:pt modelId="{CE78B545-C0AD-4660-BFE5-346D03E7737B}" type="parTrans" cxnId="{03130895-D44C-41AD-BE55-DE032934F407}">
      <dgm:prSet/>
      <dgm:spPr/>
      <dgm:t>
        <a:bodyPr/>
        <a:lstStyle/>
        <a:p>
          <a:endParaRPr lang="en-US"/>
        </a:p>
      </dgm:t>
    </dgm:pt>
    <dgm:pt modelId="{DC0FCA64-9D01-4B1B-BAEE-34EB38FBAE6F}" type="sibTrans" cxnId="{03130895-D44C-41AD-BE55-DE032934F407}">
      <dgm:prSet/>
      <dgm:spPr/>
      <dgm:t>
        <a:bodyPr/>
        <a:lstStyle/>
        <a:p>
          <a:endParaRPr lang="en-US"/>
        </a:p>
      </dgm:t>
    </dgm:pt>
    <dgm:pt modelId="{3A5669D3-0FAB-496A-B1CC-20AB486388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Inefficient space utilization and storage constraints</a:t>
          </a:r>
        </a:p>
      </dgm:t>
    </dgm:pt>
    <dgm:pt modelId="{97116645-71F5-4A9A-ACBA-B8D172A3E234}" type="parTrans" cxnId="{71E486A9-2B22-436E-B071-30BE1CD4B980}">
      <dgm:prSet/>
      <dgm:spPr/>
      <dgm:t>
        <a:bodyPr/>
        <a:lstStyle/>
        <a:p>
          <a:endParaRPr lang="en-US"/>
        </a:p>
      </dgm:t>
    </dgm:pt>
    <dgm:pt modelId="{70B50C1F-CFB2-4DB8-9CB1-0664FEBE9AE4}" type="sibTrans" cxnId="{71E486A9-2B22-436E-B071-30BE1CD4B980}">
      <dgm:prSet/>
      <dgm:spPr/>
      <dgm:t>
        <a:bodyPr/>
        <a:lstStyle/>
        <a:p>
          <a:endParaRPr lang="en-US"/>
        </a:p>
      </dgm:t>
    </dgm:pt>
    <dgm:pt modelId="{B932142C-DC5D-4DB0-A8EA-33121D3EFC3B}" type="pres">
      <dgm:prSet presAssocID="{54BF95D3-FA14-4C67-93D1-334E55F140FB}" presName="root" presStyleCnt="0">
        <dgm:presLayoutVars>
          <dgm:dir/>
          <dgm:resizeHandles val="exact"/>
        </dgm:presLayoutVars>
      </dgm:prSet>
      <dgm:spPr/>
    </dgm:pt>
    <dgm:pt modelId="{92002E6E-7EB6-4C19-B85A-0E423A427F27}" type="pres">
      <dgm:prSet presAssocID="{69E4FD28-6931-495D-8961-1CE29849B8BB}" presName="compNode" presStyleCnt="0"/>
      <dgm:spPr/>
    </dgm:pt>
    <dgm:pt modelId="{7C6EE09D-ADCA-447D-A0CD-86C12E00E82E}" type="pres">
      <dgm:prSet presAssocID="{69E4FD28-6931-495D-8961-1CE29849B8B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6ADCF1C-D520-4108-BD84-A70C9BF43134}" type="pres">
      <dgm:prSet presAssocID="{69E4FD28-6931-495D-8961-1CE29849B8BB}" presName="spaceRect" presStyleCnt="0"/>
      <dgm:spPr/>
    </dgm:pt>
    <dgm:pt modelId="{76CFCECB-B720-41BF-B04B-5587F38BF8D7}" type="pres">
      <dgm:prSet presAssocID="{69E4FD28-6931-495D-8961-1CE29849B8BB}" presName="textRect" presStyleLbl="revTx" presStyleIdx="0" presStyleCnt="3">
        <dgm:presLayoutVars>
          <dgm:chMax val="1"/>
          <dgm:chPref val="1"/>
        </dgm:presLayoutVars>
      </dgm:prSet>
      <dgm:spPr/>
    </dgm:pt>
    <dgm:pt modelId="{2C21440D-60E9-48AB-8108-DA447C54179D}" type="pres">
      <dgm:prSet presAssocID="{729641B9-7A8D-47B1-A2AC-41F7A0743736}" presName="sibTrans" presStyleCnt="0"/>
      <dgm:spPr/>
    </dgm:pt>
    <dgm:pt modelId="{53C2560B-907B-4237-8075-E7558EBCEE77}" type="pres">
      <dgm:prSet presAssocID="{85CE33F0-B856-4617-8F3F-6A0715170A9F}" presName="compNode" presStyleCnt="0"/>
      <dgm:spPr/>
    </dgm:pt>
    <dgm:pt modelId="{09598877-A583-4CA5-A311-3462E6175474}" type="pres">
      <dgm:prSet presAssocID="{85CE33F0-B856-4617-8F3F-6A0715170A9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5160FACD-1EDD-455D-BBF9-1D27E8B38ACD}" type="pres">
      <dgm:prSet presAssocID="{85CE33F0-B856-4617-8F3F-6A0715170A9F}" presName="spaceRect" presStyleCnt="0"/>
      <dgm:spPr/>
    </dgm:pt>
    <dgm:pt modelId="{CF90A7D1-4C94-4999-8297-ED842E816231}" type="pres">
      <dgm:prSet presAssocID="{85CE33F0-B856-4617-8F3F-6A0715170A9F}" presName="textRect" presStyleLbl="revTx" presStyleIdx="1" presStyleCnt="3">
        <dgm:presLayoutVars>
          <dgm:chMax val="1"/>
          <dgm:chPref val="1"/>
        </dgm:presLayoutVars>
      </dgm:prSet>
      <dgm:spPr/>
    </dgm:pt>
    <dgm:pt modelId="{D21C10A8-F7D0-41D5-B899-67B9C5249DEA}" type="pres">
      <dgm:prSet presAssocID="{DC0FCA64-9D01-4B1B-BAEE-34EB38FBAE6F}" presName="sibTrans" presStyleCnt="0"/>
      <dgm:spPr/>
    </dgm:pt>
    <dgm:pt modelId="{A228F3F3-6092-40C6-8561-EE013A155B0E}" type="pres">
      <dgm:prSet presAssocID="{3A5669D3-0FAB-496A-B1CC-20AB486388C0}" presName="compNode" presStyleCnt="0"/>
      <dgm:spPr/>
    </dgm:pt>
    <dgm:pt modelId="{ACEE8422-CF86-4C9D-9B7A-CC72E87DB944}" type="pres">
      <dgm:prSet presAssocID="{3A5669D3-0FAB-496A-B1CC-20AB486388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48F18EA-B54E-41C8-8A5B-5C7DBD9B711D}" type="pres">
      <dgm:prSet presAssocID="{3A5669D3-0FAB-496A-B1CC-20AB486388C0}" presName="spaceRect" presStyleCnt="0"/>
      <dgm:spPr/>
    </dgm:pt>
    <dgm:pt modelId="{963F40DE-FEC2-4624-AE42-0EC0FB855735}" type="pres">
      <dgm:prSet presAssocID="{3A5669D3-0FAB-496A-B1CC-20AB486388C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54472C-845B-4408-BF7B-BAFFABBE94E6}" type="presOf" srcId="{69E4FD28-6931-495D-8961-1CE29849B8BB}" destId="{76CFCECB-B720-41BF-B04B-5587F38BF8D7}" srcOrd="0" destOrd="0" presId="urn:microsoft.com/office/officeart/2018/2/layout/IconLabelList"/>
    <dgm:cxn modelId="{2EE36E35-26B7-4E40-B95D-B3EAAB1842DA}" srcId="{54BF95D3-FA14-4C67-93D1-334E55F140FB}" destId="{69E4FD28-6931-495D-8961-1CE29849B8BB}" srcOrd="0" destOrd="0" parTransId="{903C5DB1-0FA7-4757-A69C-7585844AC2B7}" sibTransId="{729641B9-7A8D-47B1-A2AC-41F7A0743736}"/>
    <dgm:cxn modelId="{03130895-D44C-41AD-BE55-DE032934F407}" srcId="{54BF95D3-FA14-4C67-93D1-334E55F140FB}" destId="{85CE33F0-B856-4617-8F3F-6A0715170A9F}" srcOrd="1" destOrd="0" parTransId="{CE78B545-C0AD-4660-BFE5-346D03E7737B}" sibTransId="{DC0FCA64-9D01-4B1B-BAEE-34EB38FBAE6F}"/>
    <dgm:cxn modelId="{71E486A9-2B22-436E-B071-30BE1CD4B980}" srcId="{54BF95D3-FA14-4C67-93D1-334E55F140FB}" destId="{3A5669D3-0FAB-496A-B1CC-20AB486388C0}" srcOrd="2" destOrd="0" parTransId="{97116645-71F5-4A9A-ACBA-B8D172A3E234}" sibTransId="{70B50C1F-CFB2-4DB8-9CB1-0664FEBE9AE4}"/>
    <dgm:cxn modelId="{201C9AAC-5E34-4562-9FB3-87452B3D56C2}" type="presOf" srcId="{54BF95D3-FA14-4C67-93D1-334E55F140FB}" destId="{B932142C-DC5D-4DB0-A8EA-33121D3EFC3B}" srcOrd="0" destOrd="0" presId="urn:microsoft.com/office/officeart/2018/2/layout/IconLabelList"/>
    <dgm:cxn modelId="{C9B630D1-5574-4701-B804-BC9D12332D9D}" type="presOf" srcId="{3A5669D3-0FAB-496A-B1CC-20AB486388C0}" destId="{963F40DE-FEC2-4624-AE42-0EC0FB855735}" srcOrd="0" destOrd="0" presId="urn:microsoft.com/office/officeart/2018/2/layout/IconLabelList"/>
    <dgm:cxn modelId="{E9F9EFF2-6381-48D1-86BD-6210BEABC389}" type="presOf" srcId="{85CE33F0-B856-4617-8F3F-6A0715170A9F}" destId="{CF90A7D1-4C94-4999-8297-ED842E816231}" srcOrd="0" destOrd="0" presId="urn:microsoft.com/office/officeart/2018/2/layout/IconLabelList"/>
    <dgm:cxn modelId="{C69D3EFF-D5CB-467F-90C8-C8AEC07EB470}" type="presParOf" srcId="{B932142C-DC5D-4DB0-A8EA-33121D3EFC3B}" destId="{92002E6E-7EB6-4C19-B85A-0E423A427F27}" srcOrd="0" destOrd="0" presId="urn:microsoft.com/office/officeart/2018/2/layout/IconLabelList"/>
    <dgm:cxn modelId="{7444929F-5A58-436D-8553-A5CCCF0209C7}" type="presParOf" srcId="{92002E6E-7EB6-4C19-B85A-0E423A427F27}" destId="{7C6EE09D-ADCA-447D-A0CD-86C12E00E82E}" srcOrd="0" destOrd="0" presId="urn:microsoft.com/office/officeart/2018/2/layout/IconLabelList"/>
    <dgm:cxn modelId="{967BEE84-2F17-49A5-B945-8775D13C5A1E}" type="presParOf" srcId="{92002E6E-7EB6-4C19-B85A-0E423A427F27}" destId="{76ADCF1C-D520-4108-BD84-A70C9BF43134}" srcOrd="1" destOrd="0" presId="urn:microsoft.com/office/officeart/2018/2/layout/IconLabelList"/>
    <dgm:cxn modelId="{91E74D1B-F1B6-47E5-97C4-B9C479ACDE9D}" type="presParOf" srcId="{92002E6E-7EB6-4C19-B85A-0E423A427F27}" destId="{76CFCECB-B720-41BF-B04B-5587F38BF8D7}" srcOrd="2" destOrd="0" presId="urn:microsoft.com/office/officeart/2018/2/layout/IconLabelList"/>
    <dgm:cxn modelId="{5F225CB6-7D7C-4267-9F74-6EBBC946C39A}" type="presParOf" srcId="{B932142C-DC5D-4DB0-A8EA-33121D3EFC3B}" destId="{2C21440D-60E9-48AB-8108-DA447C54179D}" srcOrd="1" destOrd="0" presId="urn:microsoft.com/office/officeart/2018/2/layout/IconLabelList"/>
    <dgm:cxn modelId="{377E12A3-1CC6-412B-A640-8ACC778AC750}" type="presParOf" srcId="{B932142C-DC5D-4DB0-A8EA-33121D3EFC3B}" destId="{53C2560B-907B-4237-8075-E7558EBCEE77}" srcOrd="2" destOrd="0" presId="urn:microsoft.com/office/officeart/2018/2/layout/IconLabelList"/>
    <dgm:cxn modelId="{E6DA6D7C-D16F-4F18-BD19-DC9D8703489C}" type="presParOf" srcId="{53C2560B-907B-4237-8075-E7558EBCEE77}" destId="{09598877-A583-4CA5-A311-3462E6175474}" srcOrd="0" destOrd="0" presId="urn:microsoft.com/office/officeart/2018/2/layout/IconLabelList"/>
    <dgm:cxn modelId="{5A0A6DA0-BBE9-4A11-9F37-1E2D45C32876}" type="presParOf" srcId="{53C2560B-907B-4237-8075-E7558EBCEE77}" destId="{5160FACD-1EDD-455D-BBF9-1D27E8B38ACD}" srcOrd="1" destOrd="0" presId="urn:microsoft.com/office/officeart/2018/2/layout/IconLabelList"/>
    <dgm:cxn modelId="{0A9491B3-E4E1-4227-BB5B-4D7374F4CC89}" type="presParOf" srcId="{53C2560B-907B-4237-8075-E7558EBCEE77}" destId="{CF90A7D1-4C94-4999-8297-ED842E816231}" srcOrd="2" destOrd="0" presId="urn:microsoft.com/office/officeart/2018/2/layout/IconLabelList"/>
    <dgm:cxn modelId="{61C5D84D-DF02-42E0-9D52-5E1AE84DD0E9}" type="presParOf" srcId="{B932142C-DC5D-4DB0-A8EA-33121D3EFC3B}" destId="{D21C10A8-F7D0-41D5-B899-67B9C5249DEA}" srcOrd="3" destOrd="0" presId="urn:microsoft.com/office/officeart/2018/2/layout/IconLabelList"/>
    <dgm:cxn modelId="{7F91627C-9E9B-4EC5-94C9-E79AA992C70C}" type="presParOf" srcId="{B932142C-DC5D-4DB0-A8EA-33121D3EFC3B}" destId="{A228F3F3-6092-40C6-8561-EE013A155B0E}" srcOrd="4" destOrd="0" presId="urn:microsoft.com/office/officeart/2018/2/layout/IconLabelList"/>
    <dgm:cxn modelId="{25ABF5E9-6156-4E64-922C-EEF7D64C174A}" type="presParOf" srcId="{A228F3F3-6092-40C6-8561-EE013A155B0E}" destId="{ACEE8422-CF86-4C9D-9B7A-CC72E87DB944}" srcOrd="0" destOrd="0" presId="urn:microsoft.com/office/officeart/2018/2/layout/IconLabelList"/>
    <dgm:cxn modelId="{A937BAFA-DA36-4DF3-AB50-B41A3E23E6A6}" type="presParOf" srcId="{A228F3F3-6092-40C6-8561-EE013A155B0E}" destId="{A48F18EA-B54E-41C8-8A5B-5C7DBD9B711D}" srcOrd="1" destOrd="0" presId="urn:microsoft.com/office/officeart/2018/2/layout/IconLabelList"/>
    <dgm:cxn modelId="{0F0634AC-AF5A-405F-A24C-F841B50F5A05}" type="presParOf" srcId="{A228F3F3-6092-40C6-8561-EE013A155B0E}" destId="{963F40DE-FEC2-4624-AE42-0EC0FB85573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5C5AA6-0AF0-4A21-B28A-7906AE2BEF6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3F7C04D1-24EF-44F0-B7B6-073ACCBE95E0}">
      <dgm:prSet/>
      <dgm:spPr/>
      <dgm:t>
        <a:bodyPr/>
        <a:lstStyle/>
        <a:p>
          <a:pPr>
            <a:defRPr cap="all"/>
          </a:pPr>
          <a:r>
            <a:rPr lang="en-US"/>
            <a:t>Order processing delays and bottlenecks</a:t>
          </a:r>
        </a:p>
      </dgm:t>
    </dgm:pt>
    <dgm:pt modelId="{07F4EC2A-ABED-48CA-ABEC-E83A9B2CDFDB}" type="parTrans" cxnId="{BBFEAB41-2C6A-4C38-B663-62BC91105BEB}">
      <dgm:prSet/>
      <dgm:spPr/>
      <dgm:t>
        <a:bodyPr/>
        <a:lstStyle/>
        <a:p>
          <a:endParaRPr lang="en-US"/>
        </a:p>
      </dgm:t>
    </dgm:pt>
    <dgm:pt modelId="{8CFA2C87-D37C-4EF6-A45B-DA2EB06CF1F6}" type="sibTrans" cxnId="{BBFEAB41-2C6A-4C38-B663-62BC91105BEB}">
      <dgm:prSet/>
      <dgm:spPr/>
      <dgm:t>
        <a:bodyPr/>
        <a:lstStyle/>
        <a:p>
          <a:endParaRPr lang="en-US"/>
        </a:p>
      </dgm:t>
    </dgm:pt>
    <dgm:pt modelId="{39662081-4D78-4662-A035-2788F54E6A07}">
      <dgm:prSet/>
      <dgm:spPr/>
      <dgm:t>
        <a:bodyPr/>
        <a:lstStyle/>
        <a:p>
          <a:pPr>
            <a:defRPr cap="all"/>
          </a:pPr>
          <a:r>
            <a:rPr lang="en-US"/>
            <a:t>High error rates in order fulfillment</a:t>
          </a:r>
        </a:p>
      </dgm:t>
    </dgm:pt>
    <dgm:pt modelId="{1F00759A-5EF8-4CFB-99A2-6F0E4A4B447F}" type="parTrans" cxnId="{7339513A-FC40-4121-A3A3-C7231D23B062}">
      <dgm:prSet/>
      <dgm:spPr/>
      <dgm:t>
        <a:bodyPr/>
        <a:lstStyle/>
        <a:p>
          <a:endParaRPr lang="en-US"/>
        </a:p>
      </dgm:t>
    </dgm:pt>
    <dgm:pt modelId="{2280DB8B-D12F-40E2-8710-93A01ED3FA68}" type="sibTrans" cxnId="{7339513A-FC40-4121-A3A3-C7231D23B062}">
      <dgm:prSet/>
      <dgm:spPr/>
      <dgm:t>
        <a:bodyPr/>
        <a:lstStyle/>
        <a:p>
          <a:endParaRPr lang="en-US"/>
        </a:p>
      </dgm:t>
    </dgm:pt>
    <dgm:pt modelId="{193E5847-F788-4298-82A8-3799A3D4A09A}">
      <dgm:prSet/>
      <dgm:spPr/>
      <dgm:t>
        <a:bodyPr/>
        <a:lstStyle/>
        <a:p>
          <a:pPr>
            <a:defRPr cap="all"/>
          </a:pPr>
          <a:r>
            <a:rPr lang="en-US"/>
            <a:t>Physical strain and workplace injuries</a:t>
          </a:r>
        </a:p>
      </dgm:t>
    </dgm:pt>
    <dgm:pt modelId="{60D4E744-106C-458F-BF39-1E58C02B66BE}" type="parTrans" cxnId="{1C550CD4-D446-44B2-9B1D-EAD541D90F87}">
      <dgm:prSet/>
      <dgm:spPr/>
      <dgm:t>
        <a:bodyPr/>
        <a:lstStyle/>
        <a:p>
          <a:endParaRPr lang="en-US"/>
        </a:p>
      </dgm:t>
    </dgm:pt>
    <dgm:pt modelId="{9A5668F6-2CA3-41E1-B4B1-A97965426011}" type="sibTrans" cxnId="{1C550CD4-D446-44B2-9B1D-EAD541D90F87}">
      <dgm:prSet/>
      <dgm:spPr/>
      <dgm:t>
        <a:bodyPr/>
        <a:lstStyle/>
        <a:p>
          <a:endParaRPr lang="en-US"/>
        </a:p>
      </dgm:t>
    </dgm:pt>
    <dgm:pt modelId="{A4F4EB7E-B75E-4D2B-86B8-7B8CCBA69893}" type="pres">
      <dgm:prSet presAssocID="{235C5AA6-0AF0-4A21-B28A-7906AE2BEF60}" presName="root" presStyleCnt="0">
        <dgm:presLayoutVars>
          <dgm:dir/>
          <dgm:resizeHandles val="exact"/>
        </dgm:presLayoutVars>
      </dgm:prSet>
      <dgm:spPr/>
    </dgm:pt>
    <dgm:pt modelId="{42B2941E-107F-43F5-8FCB-994DD0B0ABF8}" type="pres">
      <dgm:prSet presAssocID="{3F7C04D1-24EF-44F0-B7B6-073ACCBE95E0}" presName="compNode" presStyleCnt="0"/>
      <dgm:spPr/>
    </dgm:pt>
    <dgm:pt modelId="{35313943-9320-4539-9BAC-E52CDB29F008}" type="pres">
      <dgm:prSet presAssocID="{3F7C04D1-24EF-44F0-B7B6-073ACCBE95E0}" presName="iconBgRect" presStyleLbl="bgShp" presStyleIdx="0" presStyleCnt="3"/>
      <dgm:spPr/>
    </dgm:pt>
    <dgm:pt modelId="{AB5C7A31-ADF5-4DA8-85D0-A0C30531A4BA}" type="pres">
      <dgm:prSet presAssocID="{3F7C04D1-24EF-44F0-B7B6-073ACCBE95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F00A5212-DD31-434F-AB1B-81646F42D59E}" type="pres">
      <dgm:prSet presAssocID="{3F7C04D1-24EF-44F0-B7B6-073ACCBE95E0}" presName="spaceRect" presStyleCnt="0"/>
      <dgm:spPr/>
    </dgm:pt>
    <dgm:pt modelId="{87E9C641-0102-43C5-9644-0395730787D5}" type="pres">
      <dgm:prSet presAssocID="{3F7C04D1-24EF-44F0-B7B6-073ACCBE95E0}" presName="textRect" presStyleLbl="revTx" presStyleIdx="0" presStyleCnt="3">
        <dgm:presLayoutVars>
          <dgm:chMax val="1"/>
          <dgm:chPref val="1"/>
        </dgm:presLayoutVars>
      </dgm:prSet>
      <dgm:spPr/>
    </dgm:pt>
    <dgm:pt modelId="{68225BA8-3514-4C3F-903C-EFF02CDC0A55}" type="pres">
      <dgm:prSet presAssocID="{8CFA2C87-D37C-4EF6-A45B-DA2EB06CF1F6}" presName="sibTrans" presStyleCnt="0"/>
      <dgm:spPr/>
    </dgm:pt>
    <dgm:pt modelId="{5F6F497D-5DCC-44A7-96B8-6FC61C947487}" type="pres">
      <dgm:prSet presAssocID="{39662081-4D78-4662-A035-2788F54E6A07}" presName="compNode" presStyleCnt="0"/>
      <dgm:spPr/>
    </dgm:pt>
    <dgm:pt modelId="{B148FD72-6498-4FAF-8E53-9F8BA989632D}" type="pres">
      <dgm:prSet presAssocID="{39662081-4D78-4662-A035-2788F54E6A07}" presName="iconBgRect" presStyleLbl="bgShp" presStyleIdx="1" presStyleCnt="3"/>
      <dgm:spPr/>
    </dgm:pt>
    <dgm:pt modelId="{7A28E108-FBCB-4FEF-9740-CFF105C8DC01}" type="pres">
      <dgm:prSet presAssocID="{39662081-4D78-4662-A035-2788F54E6A0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C34B195A-FAF0-437B-BE02-5CE22DF93021}" type="pres">
      <dgm:prSet presAssocID="{39662081-4D78-4662-A035-2788F54E6A07}" presName="spaceRect" presStyleCnt="0"/>
      <dgm:spPr/>
    </dgm:pt>
    <dgm:pt modelId="{050B27D4-AA50-45B5-B84E-6B03A8003A97}" type="pres">
      <dgm:prSet presAssocID="{39662081-4D78-4662-A035-2788F54E6A07}" presName="textRect" presStyleLbl="revTx" presStyleIdx="1" presStyleCnt="3">
        <dgm:presLayoutVars>
          <dgm:chMax val="1"/>
          <dgm:chPref val="1"/>
        </dgm:presLayoutVars>
      </dgm:prSet>
      <dgm:spPr/>
    </dgm:pt>
    <dgm:pt modelId="{7522CDF4-679C-4BBE-959D-96E155AACB64}" type="pres">
      <dgm:prSet presAssocID="{2280DB8B-D12F-40E2-8710-93A01ED3FA68}" presName="sibTrans" presStyleCnt="0"/>
      <dgm:spPr/>
    </dgm:pt>
    <dgm:pt modelId="{277B9E37-AC6A-43D3-8F26-044A2B3EE8DE}" type="pres">
      <dgm:prSet presAssocID="{193E5847-F788-4298-82A8-3799A3D4A09A}" presName="compNode" presStyleCnt="0"/>
      <dgm:spPr/>
    </dgm:pt>
    <dgm:pt modelId="{DE517DB0-69CE-4AE5-93CB-2FA16DDBA503}" type="pres">
      <dgm:prSet presAssocID="{193E5847-F788-4298-82A8-3799A3D4A09A}" presName="iconBgRect" presStyleLbl="bgShp" presStyleIdx="2" presStyleCnt="3"/>
      <dgm:spPr/>
    </dgm:pt>
    <dgm:pt modelId="{8836D3D1-A1BD-49C7-9500-72130BB19842}" type="pres">
      <dgm:prSet presAssocID="{193E5847-F788-4298-82A8-3799A3D4A09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427233CB-27B9-4C07-ADEA-D8393327B86C}" type="pres">
      <dgm:prSet presAssocID="{193E5847-F788-4298-82A8-3799A3D4A09A}" presName="spaceRect" presStyleCnt="0"/>
      <dgm:spPr/>
    </dgm:pt>
    <dgm:pt modelId="{F53C04E6-CC03-462F-83A7-F31154245388}" type="pres">
      <dgm:prSet presAssocID="{193E5847-F788-4298-82A8-3799A3D4A09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BD8ED0F-497C-4A0E-9C17-A16B5DAFE884}" type="presOf" srcId="{39662081-4D78-4662-A035-2788F54E6A07}" destId="{050B27D4-AA50-45B5-B84E-6B03A8003A97}" srcOrd="0" destOrd="0" presId="urn:microsoft.com/office/officeart/2018/5/layout/IconCircleLabelList"/>
    <dgm:cxn modelId="{01575312-6C2A-43D8-A137-5D3275B99811}" type="presOf" srcId="{193E5847-F788-4298-82A8-3799A3D4A09A}" destId="{F53C04E6-CC03-462F-83A7-F31154245388}" srcOrd="0" destOrd="0" presId="urn:microsoft.com/office/officeart/2018/5/layout/IconCircleLabelList"/>
    <dgm:cxn modelId="{7339513A-FC40-4121-A3A3-C7231D23B062}" srcId="{235C5AA6-0AF0-4A21-B28A-7906AE2BEF60}" destId="{39662081-4D78-4662-A035-2788F54E6A07}" srcOrd="1" destOrd="0" parTransId="{1F00759A-5EF8-4CFB-99A2-6F0E4A4B447F}" sibTransId="{2280DB8B-D12F-40E2-8710-93A01ED3FA68}"/>
    <dgm:cxn modelId="{BBFEAB41-2C6A-4C38-B663-62BC91105BEB}" srcId="{235C5AA6-0AF0-4A21-B28A-7906AE2BEF60}" destId="{3F7C04D1-24EF-44F0-B7B6-073ACCBE95E0}" srcOrd="0" destOrd="0" parTransId="{07F4EC2A-ABED-48CA-ABEC-E83A9B2CDFDB}" sibTransId="{8CFA2C87-D37C-4EF6-A45B-DA2EB06CF1F6}"/>
    <dgm:cxn modelId="{95309649-6EEB-422A-AFA2-D199E406B31F}" type="presOf" srcId="{235C5AA6-0AF0-4A21-B28A-7906AE2BEF60}" destId="{A4F4EB7E-B75E-4D2B-86B8-7B8CCBA69893}" srcOrd="0" destOrd="0" presId="urn:microsoft.com/office/officeart/2018/5/layout/IconCircleLabelList"/>
    <dgm:cxn modelId="{1C550CD4-D446-44B2-9B1D-EAD541D90F87}" srcId="{235C5AA6-0AF0-4A21-B28A-7906AE2BEF60}" destId="{193E5847-F788-4298-82A8-3799A3D4A09A}" srcOrd="2" destOrd="0" parTransId="{60D4E744-106C-458F-BF39-1E58C02B66BE}" sibTransId="{9A5668F6-2CA3-41E1-B4B1-A97965426011}"/>
    <dgm:cxn modelId="{940F03FA-91D3-4C04-94DC-94D094FB7443}" type="presOf" srcId="{3F7C04D1-24EF-44F0-B7B6-073ACCBE95E0}" destId="{87E9C641-0102-43C5-9644-0395730787D5}" srcOrd="0" destOrd="0" presId="urn:microsoft.com/office/officeart/2018/5/layout/IconCircleLabelList"/>
    <dgm:cxn modelId="{B103978A-02B1-483D-BAED-F39855EBF57F}" type="presParOf" srcId="{A4F4EB7E-B75E-4D2B-86B8-7B8CCBA69893}" destId="{42B2941E-107F-43F5-8FCB-994DD0B0ABF8}" srcOrd="0" destOrd="0" presId="urn:microsoft.com/office/officeart/2018/5/layout/IconCircleLabelList"/>
    <dgm:cxn modelId="{4D679022-DED0-4C31-80C2-0896050B9ADC}" type="presParOf" srcId="{42B2941E-107F-43F5-8FCB-994DD0B0ABF8}" destId="{35313943-9320-4539-9BAC-E52CDB29F008}" srcOrd="0" destOrd="0" presId="urn:microsoft.com/office/officeart/2018/5/layout/IconCircleLabelList"/>
    <dgm:cxn modelId="{B215711F-7313-4E8E-8EC7-CEA7F09E9EF6}" type="presParOf" srcId="{42B2941E-107F-43F5-8FCB-994DD0B0ABF8}" destId="{AB5C7A31-ADF5-4DA8-85D0-A0C30531A4BA}" srcOrd="1" destOrd="0" presId="urn:microsoft.com/office/officeart/2018/5/layout/IconCircleLabelList"/>
    <dgm:cxn modelId="{5D33075B-258A-4012-A5F1-F55CFAAE92E9}" type="presParOf" srcId="{42B2941E-107F-43F5-8FCB-994DD0B0ABF8}" destId="{F00A5212-DD31-434F-AB1B-81646F42D59E}" srcOrd="2" destOrd="0" presId="urn:microsoft.com/office/officeart/2018/5/layout/IconCircleLabelList"/>
    <dgm:cxn modelId="{298D8F3E-CF9A-4D38-A784-3DAB296A2B0D}" type="presParOf" srcId="{42B2941E-107F-43F5-8FCB-994DD0B0ABF8}" destId="{87E9C641-0102-43C5-9644-0395730787D5}" srcOrd="3" destOrd="0" presId="urn:microsoft.com/office/officeart/2018/5/layout/IconCircleLabelList"/>
    <dgm:cxn modelId="{86522ADA-E650-488F-A0B3-9A549BA55D97}" type="presParOf" srcId="{A4F4EB7E-B75E-4D2B-86B8-7B8CCBA69893}" destId="{68225BA8-3514-4C3F-903C-EFF02CDC0A55}" srcOrd="1" destOrd="0" presId="urn:microsoft.com/office/officeart/2018/5/layout/IconCircleLabelList"/>
    <dgm:cxn modelId="{999A5C38-EB33-404F-8294-F0BC04603081}" type="presParOf" srcId="{A4F4EB7E-B75E-4D2B-86B8-7B8CCBA69893}" destId="{5F6F497D-5DCC-44A7-96B8-6FC61C947487}" srcOrd="2" destOrd="0" presId="urn:microsoft.com/office/officeart/2018/5/layout/IconCircleLabelList"/>
    <dgm:cxn modelId="{04BF571F-72F8-44BC-AFE7-149C8DD3F880}" type="presParOf" srcId="{5F6F497D-5DCC-44A7-96B8-6FC61C947487}" destId="{B148FD72-6498-4FAF-8E53-9F8BA989632D}" srcOrd="0" destOrd="0" presId="urn:microsoft.com/office/officeart/2018/5/layout/IconCircleLabelList"/>
    <dgm:cxn modelId="{681E3453-0A8C-4436-B4F6-E5884C6878D5}" type="presParOf" srcId="{5F6F497D-5DCC-44A7-96B8-6FC61C947487}" destId="{7A28E108-FBCB-4FEF-9740-CFF105C8DC01}" srcOrd="1" destOrd="0" presId="urn:microsoft.com/office/officeart/2018/5/layout/IconCircleLabelList"/>
    <dgm:cxn modelId="{08601A95-BB28-4346-89B8-E48735B30298}" type="presParOf" srcId="{5F6F497D-5DCC-44A7-96B8-6FC61C947487}" destId="{C34B195A-FAF0-437B-BE02-5CE22DF93021}" srcOrd="2" destOrd="0" presId="urn:microsoft.com/office/officeart/2018/5/layout/IconCircleLabelList"/>
    <dgm:cxn modelId="{A2296381-A186-42D1-A371-A5AA3F8345A2}" type="presParOf" srcId="{5F6F497D-5DCC-44A7-96B8-6FC61C947487}" destId="{050B27D4-AA50-45B5-B84E-6B03A8003A97}" srcOrd="3" destOrd="0" presId="urn:microsoft.com/office/officeart/2018/5/layout/IconCircleLabelList"/>
    <dgm:cxn modelId="{40E4EC3C-F3D6-459D-B4F7-4723A359B4BA}" type="presParOf" srcId="{A4F4EB7E-B75E-4D2B-86B8-7B8CCBA69893}" destId="{7522CDF4-679C-4BBE-959D-96E155AACB64}" srcOrd="3" destOrd="0" presId="urn:microsoft.com/office/officeart/2018/5/layout/IconCircleLabelList"/>
    <dgm:cxn modelId="{13AA35F1-D542-485C-A8CC-477A6A2A8F61}" type="presParOf" srcId="{A4F4EB7E-B75E-4D2B-86B8-7B8CCBA69893}" destId="{277B9E37-AC6A-43D3-8F26-044A2B3EE8DE}" srcOrd="4" destOrd="0" presId="urn:microsoft.com/office/officeart/2018/5/layout/IconCircleLabelList"/>
    <dgm:cxn modelId="{8F2C5B35-D2C5-4A67-AD48-1F9F1100CF52}" type="presParOf" srcId="{277B9E37-AC6A-43D3-8F26-044A2B3EE8DE}" destId="{DE517DB0-69CE-4AE5-93CB-2FA16DDBA503}" srcOrd="0" destOrd="0" presId="urn:microsoft.com/office/officeart/2018/5/layout/IconCircleLabelList"/>
    <dgm:cxn modelId="{E8714215-A6B8-4771-9790-2EF34AF8AB7D}" type="presParOf" srcId="{277B9E37-AC6A-43D3-8F26-044A2B3EE8DE}" destId="{8836D3D1-A1BD-49C7-9500-72130BB19842}" srcOrd="1" destOrd="0" presId="urn:microsoft.com/office/officeart/2018/5/layout/IconCircleLabelList"/>
    <dgm:cxn modelId="{CE6B7349-1AFB-40F3-A352-1DE2F191A9BB}" type="presParOf" srcId="{277B9E37-AC6A-43D3-8F26-044A2B3EE8DE}" destId="{427233CB-27B9-4C07-ADEA-D8393327B86C}" srcOrd="2" destOrd="0" presId="urn:microsoft.com/office/officeart/2018/5/layout/IconCircleLabelList"/>
    <dgm:cxn modelId="{6B21FF9A-2EE2-4E98-BC35-C17BA662F426}" type="presParOf" srcId="{277B9E37-AC6A-43D3-8F26-044A2B3EE8DE}" destId="{F53C04E6-CC03-462F-83A7-F3115424538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E320AC-6F4F-4268-986B-DA4021E01380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24176FD-E3CC-4CFB-BC39-4D8F440DD54C}">
      <dgm:prSet/>
      <dgm:spPr/>
      <dgm:t>
        <a:bodyPr/>
        <a:lstStyle/>
        <a:p>
          <a:r>
            <a:rPr lang="en-US" dirty="0"/>
            <a:t>Hiring New Workers</a:t>
          </a:r>
        </a:p>
      </dgm:t>
    </dgm:pt>
    <dgm:pt modelId="{4CF96496-7489-42EB-B63C-462D23D3CCAC}" type="parTrans" cxnId="{7773602D-4CBD-49A9-84CA-95C60B5CF326}">
      <dgm:prSet/>
      <dgm:spPr/>
      <dgm:t>
        <a:bodyPr/>
        <a:lstStyle/>
        <a:p>
          <a:endParaRPr lang="en-US"/>
        </a:p>
      </dgm:t>
    </dgm:pt>
    <dgm:pt modelId="{9FABC409-BDD6-4C87-9A7F-4872FB6935E5}" type="sibTrans" cxnId="{7773602D-4CBD-49A9-84CA-95C60B5CF326}">
      <dgm:prSet/>
      <dgm:spPr/>
      <dgm:t>
        <a:bodyPr/>
        <a:lstStyle/>
        <a:p>
          <a:endParaRPr lang="en-US"/>
        </a:p>
      </dgm:t>
    </dgm:pt>
    <dgm:pt modelId="{37D63595-3DFC-49BA-A685-A37ABEBEEEE6}">
      <dgm:prSet/>
      <dgm:spPr/>
      <dgm:t>
        <a:bodyPr/>
        <a:lstStyle/>
        <a:p>
          <a:r>
            <a:rPr lang="en-US"/>
            <a:t>Building New Fulfillment Centers</a:t>
          </a:r>
        </a:p>
      </dgm:t>
    </dgm:pt>
    <dgm:pt modelId="{4A7A6DFF-8BEB-4E13-BAE1-2DBCCC64CBDC}" type="parTrans" cxnId="{DCF0D731-0860-46D9-8D6D-11FAC241DF31}">
      <dgm:prSet/>
      <dgm:spPr/>
      <dgm:t>
        <a:bodyPr/>
        <a:lstStyle/>
        <a:p>
          <a:endParaRPr lang="en-US"/>
        </a:p>
      </dgm:t>
    </dgm:pt>
    <dgm:pt modelId="{0AB2ED15-D446-41EA-958A-DE70F914E647}" type="sibTrans" cxnId="{DCF0D731-0860-46D9-8D6D-11FAC241DF31}">
      <dgm:prSet/>
      <dgm:spPr/>
      <dgm:t>
        <a:bodyPr/>
        <a:lstStyle/>
        <a:p>
          <a:endParaRPr lang="en-US"/>
        </a:p>
      </dgm:t>
    </dgm:pt>
    <dgm:pt modelId="{FD7D6DF5-49B1-4E6B-BFD1-93CDBD18D570}">
      <dgm:prSet/>
      <dgm:spPr/>
      <dgm:t>
        <a:bodyPr/>
        <a:lstStyle/>
        <a:p>
          <a:r>
            <a:rPr lang="en-US"/>
            <a:t>Employee Wellness Program</a:t>
          </a:r>
        </a:p>
      </dgm:t>
    </dgm:pt>
    <dgm:pt modelId="{5BFF48E4-0FA1-45E9-AC88-4D596B9EE587}" type="parTrans" cxnId="{E3B63EF5-D9D2-433E-91C2-FBC2DA7202DA}">
      <dgm:prSet/>
      <dgm:spPr/>
      <dgm:t>
        <a:bodyPr/>
        <a:lstStyle/>
        <a:p>
          <a:endParaRPr lang="en-US"/>
        </a:p>
      </dgm:t>
    </dgm:pt>
    <dgm:pt modelId="{67136DC1-449A-4A19-917E-A0DDFB3FFBE9}" type="sibTrans" cxnId="{E3B63EF5-D9D2-433E-91C2-FBC2DA7202DA}">
      <dgm:prSet/>
      <dgm:spPr/>
      <dgm:t>
        <a:bodyPr/>
        <a:lstStyle/>
        <a:p>
          <a:endParaRPr lang="en-US"/>
        </a:p>
      </dgm:t>
    </dgm:pt>
    <dgm:pt modelId="{4F97A3AB-D027-41C6-A9AE-E52B935A990C}">
      <dgm:prSet/>
      <dgm:spPr/>
      <dgm:t>
        <a:bodyPr/>
        <a:lstStyle/>
        <a:p>
          <a:r>
            <a:rPr lang="en-US"/>
            <a:t>Redesigning Pickup Process </a:t>
          </a:r>
        </a:p>
      </dgm:t>
    </dgm:pt>
    <dgm:pt modelId="{2EDDBBBC-CACE-4009-9E6F-9EA0F10F8DFD}" type="parTrans" cxnId="{FDFA5A35-EB66-4BE1-8189-680A07AFCFA0}">
      <dgm:prSet/>
      <dgm:spPr/>
      <dgm:t>
        <a:bodyPr/>
        <a:lstStyle/>
        <a:p>
          <a:endParaRPr lang="en-US"/>
        </a:p>
      </dgm:t>
    </dgm:pt>
    <dgm:pt modelId="{683DC9B3-C0F7-4958-A7CE-4E994F89595B}" type="sibTrans" cxnId="{FDFA5A35-EB66-4BE1-8189-680A07AFCFA0}">
      <dgm:prSet/>
      <dgm:spPr/>
      <dgm:t>
        <a:bodyPr/>
        <a:lstStyle/>
        <a:p>
          <a:endParaRPr lang="en-US"/>
        </a:p>
      </dgm:t>
    </dgm:pt>
    <dgm:pt modelId="{B404A438-2680-4F99-9DD3-87DF33116993}">
      <dgm:prSet/>
      <dgm:spPr/>
      <dgm:t>
        <a:bodyPr/>
        <a:lstStyle/>
        <a:p>
          <a:r>
            <a:rPr lang="en-US"/>
            <a:t>Automation (Jidouka)</a:t>
          </a:r>
        </a:p>
      </dgm:t>
    </dgm:pt>
    <dgm:pt modelId="{837C30B2-1614-42B1-8DCC-913F485C104D}" type="parTrans" cxnId="{929E13AA-6DBC-4EE2-AC79-5B113628E019}">
      <dgm:prSet/>
      <dgm:spPr/>
      <dgm:t>
        <a:bodyPr/>
        <a:lstStyle/>
        <a:p>
          <a:endParaRPr lang="en-US"/>
        </a:p>
      </dgm:t>
    </dgm:pt>
    <dgm:pt modelId="{A425483F-7FC0-4D3A-A397-AE56AFE6E26D}" type="sibTrans" cxnId="{929E13AA-6DBC-4EE2-AC79-5B113628E019}">
      <dgm:prSet/>
      <dgm:spPr/>
      <dgm:t>
        <a:bodyPr/>
        <a:lstStyle/>
        <a:p>
          <a:endParaRPr lang="en-US"/>
        </a:p>
      </dgm:t>
    </dgm:pt>
    <dgm:pt modelId="{0944C16A-3ACE-4DE2-A48D-054C2B9D09BF}" type="pres">
      <dgm:prSet presAssocID="{99E320AC-6F4F-4268-986B-DA4021E01380}" presName="outerComposite" presStyleCnt="0">
        <dgm:presLayoutVars>
          <dgm:chMax val="5"/>
          <dgm:dir/>
          <dgm:resizeHandles val="exact"/>
        </dgm:presLayoutVars>
      </dgm:prSet>
      <dgm:spPr/>
    </dgm:pt>
    <dgm:pt modelId="{FD02E35A-9195-4795-8A23-7F5B820508A9}" type="pres">
      <dgm:prSet presAssocID="{99E320AC-6F4F-4268-986B-DA4021E01380}" presName="dummyMaxCanvas" presStyleCnt="0">
        <dgm:presLayoutVars/>
      </dgm:prSet>
      <dgm:spPr/>
    </dgm:pt>
    <dgm:pt modelId="{4A44BFB2-2FC3-45B6-888A-D942F62C67E7}" type="pres">
      <dgm:prSet presAssocID="{99E320AC-6F4F-4268-986B-DA4021E01380}" presName="FiveNodes_1" presStyleLbl="node1" presStyleIdx="0" presStyleCnt="5">
        <dgm:presLayoutVars>
          <dgm:bulletEnabled val="1"/>
        </dgm:presLayoutVars>
      </dgm:prSet>
      <dgm:spPr/>
    </dgm:pt>
    <dgm:pt modelId="{8EA7A1B9-9838-4057-8FC5-933C1C28188D}" type="pres">
      <dgm:prSet presAssocID="{99E320AC-6F4F-4268-986B-DA4021E01380}" presName="FiveNodes_2" presStyleLbl="node1" presStyleIdx="1" presStyleCnt="5">
        <dgm:presLayoutVars>
          <dgm:bulletEnabled val="1"/>
        </dgm:presLayoutVars>
      </dgm:prSet>
      <dgm:spPr/>
    </dgm:pt>
    <dgm:pt modelId="{A6EB4D91-F343-4F56-BB27-EEFAD8F07995}" type="pres">
      <dgm:prSet presAssocID="{99E320AC-6F4F-4268-986B-DA4021E01380}" presName="FiveNodes_3" presStyleLbl="node1" presStyleIdx="2" presStyleCnt="5">
        <dgm:presLayoutVars>
          <dgm:bulletEnabled val="1"/>
        </dgm:presLayoutVars>
      </dgm:prSet>
      <dgm:spPr/>
    </dgm:pt>
    <dgm:pt modelId="{0A20BD79-6882-4DF1-AE9F-BD6996A59D37}" type="pres">
      <dgm:prSet presAssocID="{99E320AC-6F4F-4268-986B-DA4021E01380}" presName="FiveNodes_4" presStyleLbl="node1" presStyleIdx="3" presStyleCnt="5">
        <dgm:presLayoutVars>
          <dgm:bulletEnabled val="1"/>
        </dgm:presLayoutVars>
      </dgm:prSet>
      <dgm:spPr/>
    </dgm:pt>
    <dgm:pt modelId="{55D3AD0F-CE56-44C5-9412-96ED3BB2EFD4}" type="pres">
      <dgm:prSet presAssocID="{99E320AC-6F4F-4268-986B-DA4021E01380}" presName="FiveNodes_5" presStyleLbl="node1" presStyleIdx="4" presStyleCnt="5">
        <dgm:presLayoutVars>
          <dgm:bulletEnabled val="1"/>
        </dgm:presLayoutVars>
      </dgm:prSet>
      <dgm:spPr/>
    </dgm:pt>
    <dgm:pt modelId="{1BA02F15-4DBB-44E0-80FB-29B3BCE01BAF}" type="pres">
      <dgm:prSet presAssocID="{99E320AC-6F4F-4268-986B-DA4021E01380}" presName="FiveConn_1-2" presStyleLbl="fgAccFollowNode1" presStyleIdx="0" presStyleCnt="4">
        <dgm:presLayoutVars>
          <dgm:bulletEnabled val="1"/>
        </dgm:presLayoutVars>
      </dgm:prSet>
      <dgm:spPr/>
    </dgm:pt>
    <dgm:pt modelId="{F10445C8-7CEF-4551-927E-6810767DBE17}" type="pres">
      <dgm:prSet presAssocID="{99E320AC-6F4F-4268-986B-DA4021E01380}" presName="FiveConn_2-3" presStyleLbl="fgAccFollowNode1" presStyleIdx="1" presStyleCnt="4">
        <dgm:presLayoutVars>
          <dgm:bulletEnabled val="1"/>
        </dgm:presLayoutVars>
      </dgm:prSet>
      <dgm:spPr/>
    </dgm:pt>
    <dgm:pt modelId="{EC3FC004-3B8D-43DC-9DCE-44B95A40F828}" type="pres">
      <dgm:prSet presAssocID="{99E320AC-6F4F-4268-986B-DA4021E01380}" presName="FiveConn_3-4" presStyleLbl="fgAccFollowNode1" presStyleIdx="2" presStyleCnt="4">
        <dgm:presLayoutVars>
          <dgm:bulletEnabled val="1"/>
        </dgm:presLayoutVars>
      </dgm:prSet>
      <dgm:spPr/>
    </dgm:pt>
    <dgm:pt modelId="{6AE4E0EB-C619-4D1F-8425-9FF174958F49}" type="pres">
      <dgm:prSet presAssocID="{99E320AC-6F4F-4268-986B-DA4021E01380}" presName="FiveConn_4-5" presStyleLbl="fgAccFollowNode1" presStyleIdx="3" presStyleCnt="4">
        <dgm:presLayoutVars>
          <dgm:bulletEnabled val="1"/>
        </dgm:presLayoutVars>
      </dgm:prSet>
      <dgm:spPr/>
    </dgm:pt>
    <dgm:pt modelId="{5F8FED90-35C8-45D7-9093-202A80C6D078}" type="pres">
      <dgm:prSet presAssocID="{99E320AC-6F4F-4268-986B-DA4021E01380}" presName="FiveNodes_1_text" presStyleLbl="node1" presStyleIdx="4" presStyleCnt="5">
        <dgm:presLayoutVars>
          <dgm:bulletEnabled val="1"/>
        </dgm:presLayoutVars>
      </dgm:prSet>
      <dgm:spPr/>
    </dgm:pt>
    <dgm:pt modelId="{6954C3B9-A7D4-4F83-BA20-2FA2488A5B10}" type="pres">
      <dgm:prSet presAssocID="{99E320AC-6F4F-4268-986B-DA4021E01380}" presName="FiveNodes_2_text" presStyleLbl="node1" presStyleIdx="4" presStyleCnt="5">
        <dgm:presLayoutVars>
          <dgm:bulletEnabled val="1"/>
        </dgm:presLayoutVars>
      </dgm:prSet>
      <dgm:spPr/>
    </dgm:pt>
    <dgm:pt modelId="{9C8D0FB7-EBBD-4F95-AC8C-3ECF136990CA}" type="pres">
      <dgm:prSet presAssocID="{99E320AC-6F4F-4268-986B-DA4021E01380}" presName="FiveNodes_3_text" presStyleLbl="node1" presStyleIdx="4" presStyleCnt="5">
        <dgm:presLayoutVars>
          <dgm:bulletEnabled val="1"/>
        </dgm:presLayoutVars>
      </dgm:prSet>
      <dgm:spPr/>
    </dgm:pt>
    <dgm:pt modelId="{220FA57A-87FC-4D09-B52F-59ECF2BC3DC9}" type="pres">
      <dgm:prSet presAssocID="{99E320AC-6F4F-4268-986B-DA4021E01380}" presName="FiveNodes_4_text" presStyleLbl="node1" presStyleIdx="4" presStyleCnt="5">
        <dgm:presLayoutVars>
          <dgm:bulletEnabled val="1"/>
        </dgm:presLayoutVars>
      </dgm:prSet>
      <dgm:spPr/>
    </dgm:pt>
    <dgm:pt modelId="{DD3F9E38-A9CA-47FB-87E5-89B127063FCC}" type="pres">
      <dgm:prSet presAssocID="{99E320AC-6F4F-4268-986B-DA4021E0138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38A7BD01-00C2-4F59-86C7-D39660F50760}" type="presOf" srcId="{67136DC1-449A-4A19-917E-A0DDFB3FFBE9}" destId="{EC3FC004-3B8D-43DC-9DCE-44B95A40F828}" srcOrd="0" destOrd="0" presId="urn:microsoft.com/office/officeart/2005/8/layout/vProcess5"/>
    <dgm:cxn modelId="{546CA405-744D-41C1-892F-E61B85337B3A}" type="presOf" srcId="{B404A438-2680-4F99-9DD3-87DF33116993}" destId="{55D3AD0F-CE56-44C5-9412-96ED3BB2EFD4}" srcOrd="0" destOrd="0" presId="urn:microsoft.com/office/officeart/2005/8/layout/vProcess5"/>
    <dgm:cxn modelId="{246EFC15-B339-4090-9649-B522D6752500}" type="presOf" srcId="{9FABC409-BDD6-4C87-9A7F-4872FB6935E5}" destId="{1BA02F15-4DBB-44E0-80FB-29B3BCE01BAF}" srcOrd="0" destOrd="0" presId="urn:microsoft.com/office/officeart/2005/8/layout/vProcess5"/>
    <dgm:cxn modelId="{F76DFF29-A078-4F56-976E-F8AD8D50D286}" type="presOf" srcId="{FD7D6DF5-49B1-4E6B-BFD1-93CDBD18D570}" destId="{A6EB4D91-F343-4F56-BB27-EEFAD8F07995}" srcOrd="0" destOrd="0" presId="urn:microsoft.com/office/officeart/2005/8/layout/vProcess5"/>
    <dgm:cxn modelId="{7773602D-4CBD-49A9-84CA-95C60B5CF326}" srcId="{99E320AC-6F4F-4268-986B-DA4021E01380}" destId="{424176FD-E3CC-4CFB-BC39-4D8F440DD54C}" srcOrd="0" destOrd="0" parTransId="{4CF96496-7489-42EB-B63C-462D23D3CCAC}" sibTransId="{9FABC409-BDD6-4C87-9A7F-4872FB6935E5}"/>
    <dgm:cxn modelId="{DCF0D731-0860-46D9-8D6D-11FAC241DF31}" srcId="{99E320AC-6F4F-4268-986B-DA4021E01380}" destId="{37D63595-3DFC-49BA-A685-A37ABEBEEEE6}" srcOrd="1" destOrd="0" parTransId="{4A7A6DFF-8BEB-4E13-BAE1-2DBCCC64CBDC}" sibTransId="{0AB2ED15-D446-41EA-958A-DE70F914E647}"/>
    <dgm:cxn modelId="{E0ADD332-0C82-460A-B5C7-D8620B068650}" type="presOf" srcId="{37D63595-3DFC-49BA-A685-A37ABEBEEEE6}" destId="{6954C3B9-A7D4-4F83-BA20-2FA2488A5B10}" srcOrd="1" destOrd="0" presId="urn:microsoft.com/office/officeart/2005/8/layout/vProcess5"/>
    <dgm:cxn modelId="{FDFA5A35-EB66-4BE1-8189-680A07AFCFA0}" srcId="{99E320AC-6F4F-4268-986B-DA4021E01380}" destId="{4F97A3AB-D027-41C6-A9AE-E52B935A990C}" srcOrd="3" destOrd="0" parTransId="{2EDDBBBC-CACE-4009-9E6F-9EA0F10F8DFD}" sibTransId="{683DC9B3-C0F7-4958-A7CE-4E994F89595B}"/>
    <dgm:cxn modelId="{23F98E6D-5D06-4AD1-8EEF-774A5C70E0FF}" type="presOf" srcId="{4F97A3AB-D027-41C6-A9AE-E52B935A990C}" destId="{220FA57A-87FC-4D09-B52F-59ECF2BC3DC9}" srcOrd="1" destOrd="0" presId="urn:microsoft.com/office/officeart/2005/8/layout/vProcess5"/>
    <dgm:cxn modelId="{96276A6E-3028-4FF4-AB1F-5692FC838A94}" type="presOf" srcId="{683DC9B3-C0F7-4958-A7CE-4E994F89595B}" destId="{6AE4E0EB-C619-4D1F-8425-9FF174958F49}" srcOrd="0" destOrd="0" presId="urn:microsoft.com/office/officeart/2005/8/layout/vProcess5"/>
    <dgm:cxn modelId="{AAFDB270-650A-40B8-A4E6-39E0D8C97841}" type="presOf" srcId="{0AB2ED15-D446-41EA-958A-DE70F914E647}" destId="{F10445C8-7CEF-4551-927E-6810767DBE17}" srcOrd="0" destOrd="0" presId="urn:microsoft.com/office/officeart/2005/8/layout/vProcess5"/>
    <dgm:cxn modelId="{56B0A052-0E4D-40CF-8D77-9809793385DD}" type="presOf" srcId="{424176FD-E3CC-4CFB-BC39-4D8F440DD54C}" destId="{5F8FED90-35C8-45D7-9093-202A80C6D078}" srcOrd="1" destOrd="0" presId="urn:microsoft.com/office/officeart/2005/8/layout/vProcess5"/>
    <dgm:cxn modelId="{357C1E7D-ADBB-4CCA-832B-DC506950BCBE}" type="presOf" srcId="{424176FD-E3CC-4CFB-BC39-4D8F440DD54C}" destId="{4A44BFB2-2FC3-45B6-888A-D942F62C67E7}" srcOrd="0" destOrd="0" presId="urn:microsoft.com/office/officeart/2005/8/layout/vProcess5"/>
    <dgm:cxn modelId="{6EAF718D-804C-4975-AFBB-278D5880ABA0}" type="presOf" srcId="{FD7D6DF5-49B1-4E6B-BFD1-93CDBD18D570}" destId="{9C8D0FB7-EBBD-4F95-AC8C-3ECF136990CA}" srcOrd="1" destOrd="0" presId="urn:microsoft.com/office/officeart/2005/8/layout/vProcess5"/>
    <dgm:cxn modelId="{929E13AA-6DBC-4EE2-AC79-5B113628E019}" srcId="{99E320AC-6F4F-4268-986B-DA4021E01380}" destId="{B404A438-2680-4F99-9DD3-87DF33116993}" srcOrd="4" destOrd="0" parTransId="{837C30B2-1614-42B1-8DCC-913F485C104D}" sibTransId="{A425483F-7FC0-4D3A-A397-AE56AFE6E26D}"/>
    <dgm:cxn modelId="{40AC6BB1-2DAD-4F50-8DBC-BD2AFCACEF80}" type="presOf" srcId="{4F97A3AB-D027-41C6-A9AE-E52B935A990C}" destId="{0A20BD79-6882-4DF1-AE9F-BD6996A59D37}" srcOrd="0" destOrd="0" presId="urn:microsoft.com/office/officeart/2005/8/layout/vProcess5"/>
    <dgm:cxn modelId="{26BB49B3-F2A7-4C47-A02B-79DB599D7223}" type="presOf" srcId="{37D63595-3DFC-49BA-A685-A37ABEBEEEE6}" destId="{8EA7A1B9-9838-4057-8FC5-933C1C28188D}" srcOrd="0" destOrd="0" presId="urn:microsoft.com/office/officeart/2005/8/layout/vProcess5"/>
    <dgm:cxn modelId="{638224D1-A81A-4099-A44E-9D93DEEC49CD}" type="presOf" srcId="{B404A438-2680-4F99-9DD3-87DF33116993}" destId="{DD3F9E38-A9CA-47FB-87E5-89B127063FCC}" srcOrd="1" destOrd="0" presId="urn:microsoft.com/office/officeart/2005/8/layout/vProcess5"/>
    <dgm:cxn modelId="{BB1903D4-06B2-418A-9482-7F229A5BE9A8}" type="presOf" srcId="{99E320AC-6F4F-4268-986B-DA4021E01380}" destId="{0944C16A-3ACE-4DE2-A48D-054C2B9D09BF}" srcOrd="0" destOrd="0" presId="urn:microsoft.com/office/officeart/2005/8/layout/vProcess5"/>
    <dgm:cxn modelId="{E3B63EF5-D9D2-433E-91C2-FBC2DA7202DA}" srcId="{99E320AC-6F4F-4268-986B-DA4021E01380}" destId="{FD7D6DF5-49B1-4E6B-BFD1-93CDBD18D570}" srcOrd="2" destOrd="0" parTransId="{5BFF48E4-0FA1-45E9-AC88-4D596B9EE587}" sibTransId="{67136DC1-449A-4A19-917E-A0DDFB3FFBE9}"/>
    <dgm:cxn modelId="{4B35CF7B-1300-425F-BB03-2A2C5C5D9159}" type="presParOf" srcId="{0944C16A-3ACE-4DE2-A48D-054C2B9D09BF}" destId="{FD02E35A-9195-4795-8A23-7F5B820508A9}" srcOrd="0" destOrd="0" presId="urn:microsoft.com/office/officeart/2005/8/layout/vProcess5"/>
    <dgm:cxn modelId="{87EC591E-5ACA-42D9-B847-23BD8EB2EC85}" type="presParOf" srcId="{0944C16A-3ACE-4DE2-A48D-054C2B9D09BF}" destId="{4A44BFB2-2FC3-45B6-888A-D942F62C67E7}" srcOrd="1" destOrd="0" presId="urn:microsoft.com/office/officeart/2005/8/layout/vProcess5"/>
    <dgm:cxn modelId="{5F14A83D-246D-4670-81D2-F46F4138D879}" type="presParOf" srcId="{0944C16A-3ACE-4DE2-A48D-054C2B9D09BF}" destId="{8EA7A1B9-9838-4057-8FC5-933C1C28188D}" srcOrd="2" destOrd="0" presId="urn:microsoft.com/office/officeart/2005/8/layout/vProcess5"/>
    <dgm:cxn modelId="{E18C6BA1-5FBC-4921-8C8B-1DC1BB075D6D}" type="presParOf" srcId="{0944C16A-3ACE-4DE2-A48D-054C2B9D09BF}" destId="{A6EB4D91-F343-4F56-BB27-EEFAD8F07995}" srcOrd="3" destOrd="0" presId="urn:microsoft.com/office/officeart/2005/8/layout/vProcess5"/>
    <dgm:cxn modelId="{B2DAD395-5B65-4C4B-ADC3-3446651B1029}" type="presParOf" srcId="{0944C16A-3ACE-4DE2-A48D-054C2B9D09BF}" destId="{0A20BD79-6882-4DF1-AE9F-BD6996A59D37}" srcOrd="4" destOrd="0" presId="urn:microsoft.com/office/officeart/2005/8/layout/vProcess5"/>
    <dgm:cxn modelId="{C99DCE03-BC1F-40B9-A00C-D6CA6A5EA583}" type="presParOf" srcId="{0944C16A-3ACE-4DE2-A48D-054C2B9D09BF}" destId="{55D3AD0F-CE56-44C5-9412-96ED3BB2EFD4}" srcOrd="5" destOrd="0" presId="urn:microsoft.com/office/officeart/2005/8/layout/vProcess5"/>
    <dgm:cxn modelId="{1F96A106-A711-48EB-A94D-7B2A6C8C1D89}" type="presParOf" srcId="{0944C16A-3ACE-4DE2-A48D-054C2B9D09BF}" destId="{1BA02F15-4DBB-44E0-80FB-29B3BCE01BAF}" srcOrd="6" destOrd="0" presId="urn:microsoft.com/office/officeart/2005/8/layout/vProcess5"/>
    <dgm:cxn modelId="{64548ACF-2CD3-40E0-BAED-7CDD68A0ADD3}" type="presParOf" srcId="{0944C16A-3ACE-4DE2-A48D-054C2B9D09BF}" destId="{F10445C8-7CEF-4551-927E-6810767DBE17}" srcOrd="7" destOrd="0" presId="urn:microsoft.com/office/officeart/2005/8/layout/vProcess5"/>
    <dgm:cxn modelId="{5F275ADC-DF8E-4582-995C-352CE196F4FB}" type="presParOf" srcId="{0944C16A-3ACE-4DE2-A48D-054C2B9D09BF}" destId="{EC3FC004-3B8D-43DC-9DCE-44B95A40F828}" srcOrd="8" destOrd="0" presId="urn:microsoft.com/office/officeart/2005/8/layout/vProcess5"/>
    <dgm:cxn modelId="{E0A5632E-419E-42B8-9296-8A9AA0A5768A}" type="presParOf" srcId="{0944C16A-3ACE-4DE2-A48D-054C2B9D09BF}" destId="{6AE4E0EB-C619-4D1F-8425-9FF174958F49}" srcOrd="9" destOrd="0" presId="urn:microsoft.com/office/officeart/2005/8/layout/vProcess5"/>
    <dgm:cxn modelId="{506FB63E-B1A5-41F7-8D52-C70A863A0888}" type="presParOf" srcId="{0944C16A-3ACE-4DE2-A48D-054C2B9D09BF}" destId="{5F8FED90-35C8-45D7-9093-202A80C6D078}" srcOrd="10" destOrd="0" presId="urn:microsoft.com/office/officeart/2005/8/layout/vProcess5"/>
    <dgm:cxn modelId="{7AE97DDD-6CD1-444D-9C0B-C9A443D5E699}" type="presParOf" srcId="{0944C16A-3ACE-4DE2-A48D-054C2B9D09BF}" destId="{6954C3B9-A7D4-4F83-BA20-2FA2488A5B10}" srcOrd="11" destOrd="0" presId="urn:microsoft.com/office/officeart/2005/8/layout/vProcess5"/>
    <dgm:cxn modelId="{2B6F7B80-90FD-43A3-8D9A-2503A8C95922}" type="presParOf" srcId="{0944C16A-3ACE-4DE2-A48D-054C2B9D09BF}" destId="{9C8D0FB7-EBBD-4F95-AC8C-3ECF136990CA}" srcOrd="12" destOrd="0" presId="urn:microsoft.com/office/officeart/2005/8/layout/vProcess5"/>
    <dgm:cxn modelId="{F01BA174-520F-47B4-966D-2797AE105606}" type="presParOf" srcId="{0944C16A-3ACE-4DE2-A48D-054C2B9D09BF}" destId="{220FA57A-87FC-4D09-B52F-59ECF2BC3DC9}" srcOrd="13" destOrd="0" presId="urn:microsoft.com/office/officeart/2005/8/layout/vProcess5"/>
    <dgm:cxn modelId="{34AABE3A-A68E-43F0-B161-1DFE6D8DECF7}" type="presParOf" srcId="{0944C16A-3ACE-4DE2-A48D-054C2B9D09BF}" destId="{DD3F9E38-A9CA-47FB-87E5-89B127063FCC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76683F6-D53E-4165-AA74-07B11C16A2A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C920A41-61FD-4F66-B128-EFE4F06990D8}">
      <dgm:prSet custT="1"/>
      <dgm:spPr/>
      <dgm:t>
        <a:bodyPr/>
        <a:lstStyle/>
        <a:p>
          <a:r>
            <a:rPr lang="en-US" sz="2800" dirty="0"/>
            <a:t>High Initial Investment</a:t>
          </a:r>
        </a:p>
      </dgm:t>
    </dgm:pt>
    <dgm:pt modelId="{52F1F440-AD7A-4FA7-B7A3-07C3BCE52A48}" type="parTrans" cxnId="{423FC9F8-C28A-4DB8-A405-781691B612A4}">
      <dgm:prSet/>
      <dgm:spPr/>
      <dgm:t>
        <a:bodyPr/>
        <a:lstStyle/>
        <a:p>
          <a:endParaRPr lang="en-US"/>
        </a:p>
      </dgm:t>
    </dgm:pt>
    <dgm:pt modelId="{D1E9DB38-DC80-4951-9A4F-2DF8AEA7300B}" type="sibTrans" cxnId="{423FC9F8-C28A-4DB8-A405-781691B612A4}">
      <dgm:prSet/>
      <dgm:spPr/>
      <dgm:t>
        <a:bodyPr/>
        <a:lstStyle/>
        <a:p>
          <a:endParaRPr lang="en-US"/>
        </a:p>
      </dgm:t>
    </dgm:pt>
    <dgm:pt modelId="{9F779671-6D60-44CA-9E00-D28C52B98190}">
      <dgm:prSet custT="1"/>
      <dgm:spPr/>
      <dgm:t>
        <a:bodyPr/>
        <a:lstStyle/>
        <a:p>
          <a:r>
            <a:rPr lang="en-US" sz="2800" dirty="0"/>
            <a:t>Technical Errors</a:t>
          </a:r>
        </a:p>
      </dgm:t>
    </dgm:pt>
    <dgm:pt modelId="{40EF4C0A-4139-4D45-AFB4-1293F5D183B1}" type="parTrans" cxnId="{4822D682-05F6-4202-83A4-6D78F307FFDA}">
      <dgm:prSet/>
      <dgm:spPr/>
      <dgm:t>
        <a:bodyPr/>
        <a:lstStyle/>
        <a:p>
          <a:endParaRPr lang="en-US"/>
        </a:p>
      </dgm:t>
    </dgm:pt>
    <dgm:pt modelId="{0F636FF9-FCE6-434A-9E17-4DFBEF43D999}" type="sibTrans" cxnId="{4822D682-05F6-4202-83A4-6D78F307FFDA}">
      <dgm:prSet/>
      <dgm:spPr/>
      <dgm:t>
        <a:bodyPr/>
        <a:lstStyle/>
        <a:p>
          <a:endParaRPr lang="en-US"/>
        </a:p>
      </dgm:t>
    </dgm:pt>
    <dgm:pt modelId="{4E22AAC7-F329-487F-B8BA-51FB85B59D15}">
      <dgm:prSet custT="1"/>
      <dgm:spPr/>
      <dgm:t>
        <a:bodyPr/>
        <a:lstStyle/>
        <a:p>
          <a:r>
            <a:rPr lang="en-US" sz="2800" dirty="0"/>
            <a:t>Regular Maintenance</a:t>
          </a:r>
        </a:p>
      </dgm:t>
    </dgm:pt>
    <dgm:pt modelId="{6CA73076-DA6A-49C4-BA29-6CB9343BAC5D}" type="parTrans" cxnId="{6FFE0F62-F4EE-4678-8676-F88E63765F06}">
      <dgm:prSet/>
      <dgm:spPr/>
      <dgm:t>
        <a:bodyPr/>
        <a:lstStyle/>
        <a:p>
          <a:endParaRPr lang="en-US"/>
        </a:p>
      </dgm:t>
    </dgm:pt>
    <dgm:pt modelId="{0628696D-3148-4CCC-AC2D-AEA8F57B8D10}" type="sibTrans" cxnId="{6FFE0F62-F4EE-4678-8676-F88E63765F06}">
      <dgm:prSet/>
      <dgm:spPr/>
      <dgm:t>
        <a:bodyPr/>
        <a:lstStyle/>
        <a:p>
          <a:endParaRPr lang="en-US"/>
        </a:p>
      </dgm:t>
    </dgm:pt>
    <dgm:pt modelId="{C8E0F832-E871-4911-B209-9A5B5C437AAD}">
      <dgm:prSet custT="1"/>
      <dgm:spPr/>
      <dgm:t>
        <a:bodyPr/>
        <a:lstStyle/>
        <a:p>
          <a:r>
            <a:rPr lang="en-US" sz="2800" dirty="0"/>
            <a:t>Risk of operational disruption</a:t>
          </a:r>
        </a:p>
      </dgm:t>
    </dgm:pt>
    <dgm:pt modelId="{8634EFE6-B9AE-4F03-855B-2E84AD42B759}" type="parTrans" cxnId="{BA3F7F9D-4F95-4E6C-943F-2389CCA13D3A}">
      <dgm:prSet/>
      <dgm:spPr/>
      <dgm:t>
        <a:bodyPr/>
        <a:lstStyle/>
        <a:p>
          <a:endParaRPr lang="en-US"/>
        </a:p>
      </dgm:t>
    </dgm:pt>
    <dgm:pt modelId="{30B7384F-8A16-4498-85DE-FC34DD567516}" type="sibTrans" cxnId="{BA3F7F9D-4F95-4E6C-943F-2389CCA13D3A}">
      <dgm:prSet/>
      <dgm:spPr/>
      <dgm:t>
        <a:bodyPr/>
        <a:lstStyle/>
        <a:p>
          <a:endParaRPr lang="en-US"/>
        </a:p>
      </dgm:t>
    </dgm:pt>
    <dgm:pt modelId="{ACCF3001-61AE-4AC7-8302-D5378544FC37}" type="pres">
      <dgm:prSet presAssocID="{A76683F6-D53E-4165-AA74-07B11C16A2A7}" presName="root" presStyleCnt="0">
        <dgm:presLayoutVars>
          <dgm:dir/>
          <dgm:resizeHandles val="exact"/>
        </dgm:presLayoutVars>
      </dgm:prSet>
      <dgm:spPr/>
    </dgm:pt>
    <dgm:pt modelId="{F40B93B6-8CB6-4F52-9B43-2411BA8D6B94}" type="pres">
      <dgm:prSet presAssocID="{6C920A41-61FD-4F66-B128-EFE4F06990D8}" presName="compNode" presStyleCnt="0"/>
      <dgm:spPr/>
    </dgm:pt>
    <dgm:pt modelId="{74A81317-C82B-4C8C-AF9D-3CB54A1C2EC1}" type="pres">
      <dgm:prSet presAssocID="{6C920A41-61FD-4F66-B128-EFE4F06990D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8DD1FCA3-638E-4083-AC33-1038D3BE5467}" type="pres">
      <dgm:prSet presAssocID="{6C920A41-61FD-4F66-B128-EFE4F06990D8}" presName="spaceRect" presStyleCnt="0"/>
      <dgm:spPr/>
    </dgm:pt>
    <dgm:pt modelId="{58F42B6D-7E4A-4167-AA5C-28584C2E56DE}" type="pres">
      <dgm:prSet presAssocID="{6C920A41-61FD-4F66-B128-EFE4F06990D8}" presName="textRect" presStyleLbl="revTx" presStyleIdx="0" presStyleCnt="4">
        <dgm:presLayoutVars>
          <dgm:chMax val="1"/>
          <dgm:chPref val="1"/>
        </dgm:presLayoutVars>
      </dgm:prSet>
      <dgm:spPr/>
    </dgm:pt>
    <dgm:pt modelId="{F350AB2E-FC25-4D12-901A-36DE06C2A44D}" type="pres">
      <dgm:prSet presAssocID="{D1E9DB38-DC80-4951-9A4F-2DF8AEA7300B}" presName="sibTrans" presStyleCnt="0"/>
      <dgm:spPr/>
    </dgm:pt>
    <dgm:pt modelId="{1F4203B5-BD1E-42EF-B460-9C6426AB4904}" type="pres">
      <dgm:prSet presAssocID="{9F779671-6D60-44CA-9E00-D28C52B98190}" presName="compNode" presStyleCnt="0"/>
      <dgm:spPr/>
    </dgm:pt>
    <dgm:pt modelId="{A9D183CE-4201-438F-A79B-5CF42225C108}" type="pres">
      <dgm:prSet presAssocID="{9F779671-6D60-44CA-9E00-D28C52B9819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BA29AD5-59F9-4EC2-B2FD-A9CA29F7C421}" type="pres">
      <dgm:prSet presAssocID="{9F779671-6D60-44CA-9E00-D28C52B98190}" presName="spaceRect" presStyleCnt="0"/>
      <dgm:spPr/>
    </dgm:pt>
    <dgm:pt modelId="{25520398-828A-4F3C-AB49-3E85F2C59590}" type="pres">
      <dgm:prSet presAssocID="{9F779671-6D60-44CA-9E00-D28C52B98190}" presName="textRect" presStyleLbl="revTx" presStyleIdx="1" presStyleCnt="4">
        <dgm:presLayoutVars>
          <dgm:chMax val="1"/>
          <dgm:chPref val="1"/>
        </dgm:presLayoutVars>
      </dgm:prSet>
      <dgm:spPr/>
    </dgm:pt>
    <dgm:pt modelId="{57B182C5-7AE3-4002-8CF6-F1F7FBF8C1E0}" type="pres">
      <dgm:prSet presAssocID="{0F636FF9-FCE6-434A-9E17-4DFBEF43D999}" presName="sibTrans" presStyleCnt="0"/>
      <dgm:spPr/>
    </dgm:pt>
    <dgm:pt modelId="{92E72A86-05CE-4B16-A5FE-DC3FD74F7360}" type="pres">
      <dgm:prSet presAssocID="{4E22AAC7-F329-487F-B8BA-51FB85B59D15}" presName="compNode" presStyleCnt="0"/>
      <dgm:spPr/>
    </dgm:pt>
    <dgm:pt modelId="{20DC974D-74E5-4A6E-B06B-FB3EAAB34095}" type="pres">
      <dgm:prSet presAssocID="{4E22AAC7-F329-487F-B8BA-51FB85B59D1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E230A06E-463C-40BB-AF1F-7CCD749BCE7B}" type="pres">
      <dgm:prSet presAssocID="{4E22AAC7-F329-487F-B8BA-51FB85B59D15}" presName="spaceRect" presStyleCnt="0"/>
      <dgm:spPr/>
    </dgm:pt>
    <dgm:pt modelId="{3E25F1A4-A2C2-482C-AC99-DE715DBFA17B}" type="pres">
      <dgm:prSet presAssocID="{4E22AAC7-F329-487F-B8BA-51FB85B59D15}" presName="textRect" presStyleLbl="revTx" presStyleIdx="2" presStyleCnt="4">
        <dgm:presLayoutVars>
          <dgm:chMax val="1"/>
          <dgm:chPref val="1"/>
        </dgm:presLayoutVars>
      </dgm:prSet>
      <dgm:spPr/>
    </dgm:pt>
    <dgm:pt modelId="{6DBCDE97-C41E-42C2-95AE-B21A80ABA76F}" type="pres">
      <dgm:prSet presAssocID="{0628696D-3148-4CCC-AC2D-AEA8F57B8D10}" presName="sibTrans" presStyleCnt="0"/>
      <dgm:spPr/>
    </dgm:pt>
    <dgm:pt modelId="{A00C3B0B-BEDB-4EC2-8174-7C0E36360C58}" type="pres">
      <dgm:prSet presAssocID="{C8E0F832-E871-4911-B209-9A5B5C437AAD}" presName="compNode" presStyleCnt="0"/>
      <dgm:spPr/>
    </dgm:pt>
    <dgm:pt modelId="{BCADD106-F4EA-47EE-851E-ADB9808A3FED}" type="pres">
      <dgm:prSet presAssocID="{C8E0F832-E871-4911-B209-9A5B5C437AA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D284A747-0F97-42D8-B390-B5AFC7FEC971}" type="pres">
      <dgm:prSet presAssocID="{C8E0F832-E871-4911-B209-9A5B5C437AAD}" presName="spaceRect" presStyleCnt="0"/>
      <dgm:spPr/>
    </dgm:pt>
    <dgm:pt modelId="{390AA52A-CC09-4237-A53F-FAFE9D0E0377}" type="pres">
      <dgm:prSet presAssocID="{C8E0F832-E871-4911-B209-9A5B5C437AAD}" presName="textRect" presStyleLbl="revTx" presStyleIdx="3" presStyleCnt="4" custScaleX="162487">
        <dgm:presLayoutVars>
          <dgm:chMax val="1"/>
          <dgm:chPref val="1"/>
        </dgm:presLayoutVars>
      </dgm:prSet>
      <dgm:spPr/>
    </dgm:pt>
  </dgm:ptLst>
  <dgm:cxnLst>
    <dgm:cxn modelId="{3710B161-C64F-47ED-A727-6E7CFD725C95}" type="presOf" srcId="{6C920A41-61FD-4F66-B128-EFE4F06990D8}" destId="{58F42B6D-7E4A-4167-AA5C-28584C2E56DE}" srcOrd="0" destOrd="0" presId="urn:microsoft.com/office/officeart/2018/2/layout/IconLabelList"/>
    <dgm:cxn modelId="{6FFE0F62-F4EE-4678-8676-F88E63765F06}" srcId="{A76683F6-D53E-4165-AA74-07B11C16A2A7}" destId="{4E22AAC7-F329-487F-B8BA-51FB85B59D15}" srcOrd="2" destOrd="0" parTransId="{6CA73076-DA6A-49C4-BA29-6CB9343BAC5D}" sibTransId="{0628696D-3148-4CCC-AC2D-AEA8F57B8D10}"/>
    <dgm:cxn modelId="{FB3ECF76-99A6-4F24-82A1-6E6E9EDF3AA6}" type="presOf" srcId="{9F779671-6D60-44CA-9E00-D28C52B98190}" destId="{25520398-828A-4F3C-AB49-3E85F2C59590}" srcOrd="0" destOrd="0" presId="urn:microsoft.com/office/officeart/2018/2/layout/IconLabelList"/>
    <dgm:cxn modelId="{9610F259-CA3F-4CE2-A6CE-62D21EC197E5}" type="presOf" srcId="{4E22AAC7-F329-487F-B8BA-51FB85B59D15}" destId="{3E25F1A4-A2C2-482C-AC99-DE715DBFA17B}" srcOrd="0" destOrd="0" presId="urn:microsoft.com/office/officeart/2018/2/layout/IconLabelList"/>
    <dgm:cxn modelId="{4822D682-05F6-4202-83A4-6D78F307FFDA}" srcId="{A76683F6-D53E-4165-AA74-07B11C16A2A7}" destId="{9F779671-6D60-44CA-9E00-D28C52B98190}" srcOrd="1" destOrd="0" parTransId="{40EF4C0A-4139-4D45-AFB4-1293F5D183B1}" sibTransId="{0F636FF9-FCE6-434A-9E17-4DFBEF43D999}"/>
    <dgm:cxn modelId="{BA3F7F9D-4F95-4E6C-943F-2389CCA13D3A}" srcId="{A76683F6-D53E-4165-AA74-07B11C16A2A7}" destId="{C8E0F832-E871-4911-B209-9A5B5C437AAD}" srcOrd="3" destOrd="0" parTransId="{8634EFE6-B9AE-4F03-855B-2E84AD42B759}" sibTransId="{30B7384F-8A16-4498-85DE-FC34DD567516}"/>
    <dgm:cxn modelId="{AF51FC9F-CFE6-4D08-BF62-F6D1674A7609}" type="presOf" srcId="{C8E0F832-E871-4911-B209-9A5B5C437AAD}" destId="{390AA52A-CC09-4237-A53F-FAFE9D0E0377}" srcOrd="0" destOrd="0" presId="urn:microsoft.com/office/officeart/2018/2/layout/IconLabelList"/>
    <dgm:cxn modelId="{8BB971E9-74E9-4E00-A2A8-BFE84641A0FA}" type="presOf" srcId="{A76683F6-D53E-4165-AA74-07B11C16A2A7}" destId="{ACCF3001-61AE-4AC7-8302-D5378544FC37}" srcOrd="0" destOrd="0" presId="urn:microsoft.com/office/officeart/2018/2/layout/IconLabelList"/>
    <dgm:cxn modelId="{423FC9F8-C28A-4DB8-A405-781691B612A4}" srcId="{A76683F6-D53E-4165-AA74-07B11C16A2A7}" destId="{6C920A41-61FD-4F66-B128-EFE4F06990D8}" srcOrd="0" destOrd="0" parTransId="{52F1F440-AD7A-4FA7-B7A3-07C3BCE52A48}" sibTransId="{D1E9DB38-DC80-4951-9A4F-2DF8AEA7300B}"/>
    <dgm:cxn modelId="{9D6024C3-9297-4C5B-B24F-3E03E075CDD4}" type="presParOf" srcId="{ACCF3001-61AE-4AC7-8302-D5378544FC37}" destId="{F40B93B6-8CB6-4F52-9B43-2411BA8D6B94}" srcOrd="0" destOrd="0" presId="urn:microsoft.com/office/officeart/2018/2/layout/IconLabelList"/>
    <dgm:cxn modelId="{AB218A65-A714-4C04-AFDB-E4B5C3C0E998}" type="presParOf" srcId="{F40B93B6-8CB6-4F52-9B43-2411BA8D6B94}" destId="{74A81317-C82B-4C8C-AF9D-3CB54A1C2EC1}" srcOrd="0" destOrd="0" presId="urn:microsoft.com/office/officeart/2018/2/layout/IconLabelList"/>
    <dgm:cxn modelId="{CDB11403-D8FE-4035-B97E-7C79A30C15E0}" type="presParOf" srcId="{F40B93B6-8CB6-4F52-9B43-2411BA8D6B94}" destId="{8DD1FCA3-638E-4083-AC33-1038D3BE5467}" srcOrd="1" destOrd="0" presId="urn:microsoft.com/office/officeart/2018/2/layout/IconLabelList"/>
    <dgm:cxn modelId="{E01DDF29-7A59-4787-87B3-63D779938DCA}" type="presParOf" srcId="{F40B93B6-8CB6-4F52-9B43-2411BA8D6B94}" destId="{58F42B6D-7E4A-4167-AA5C-28584C2E56DE}" srcOrd="2" destOrd="0" presId="urn:microsoft.com/office/officeart/2018/2/layout/IconLabelList"/>
    <dgm:cxn modelId="{82743328-E198-4521-9471-BD7374C7768E}" type="presParOf" srcId="{ACCF3001-61AE-4AC7-8302-D5378544FC37}" destId="{F350AB2E-FC25-4D12-901A-36DE06C2A44D}" srcOrd="1" destOrd="0" presId="urn:microsoft.com/office/officeart/2018/2/layout/IconLabelList"/>
    <dgm:cxn modelId="{6ABC026E-DB39-4BAB-BBB0-C02DFE6E4ECA}" type="presParOf" srcId="{ACCF3001-61AE-4AC7-8302-D5378544FC37}" destId="{1F4203B5-BD1E-42EF-B460-9C6426AB4904}" srcOrd="2" destOrd="0" presId="urn:microsoft.com/office/officeart/2018/2/layout/IconLabelList"/>
    <dgm:cxn modelId="{A5EAC732-3368-47F3-8028-AC9FEFE3C770}" type="presParOf" srcId="{1F4203B5-BD1E-42EF-B460-9C6426AB4904}" destId="{A9D183CE-4201-438F-A79B-5CF42225C108}" srcOrd="0" destOrd="0" presId="urn:microsoft.com/office/officeart/2018/2/layout/IconLabelList"/>
    <dgm:cxn modelId="{139E94CD-346D-4742-9CCF-4BB67776CDF6}" type="presParOf" srcId="{1F4203B5-BD1E-42EF-B460-9C6426AB4904}" destId="{6BA29AD5-59F9-4EC2-B2FD-A9CA29F7C421}" srcOrd="1" destOrd="0" presId="urn:microsoft.com/office/officeart/2018/2/layout/IconLabelList"/>
    <dgm:cxn modelId="{A7CD3136-48C5-4D77-8BD7-B981FE2BA6FB}" type="presParOf" srcId="{1F4203B5-BD1E-42EF-B460-9C6426AB4904}" destId="{25520398-828A-4F3C-AB49-3E85F2C59590}" srcOrd="2" destOrd="0" presId="urn:microsoft.com/office/officeart/2018/2/layout/IconLabelList"/>
    <dgm:cxn modelId="{1463C2F7-E38A-4A62-8505-70C9199F2614}" type="presParOf" srcId="{ACCF3001-61AE-4AC7-8302-D5378544FC37}" destId="{57B182C5-7AE3-4002-8CF6-F1F7FBF8C1E0}" srcOrd="3" destOrd="0" presId="urn:microsoft.com/office/officeart/2018/2/layout/IconLabelList"/>
    <dgm:cxn modelId="{2B6993CF-516A-4D55-A0A5-FFCCF0DB2C10}" type="presParOf" srcId="{ACCF3001-61AE-4AC7-8302-D5378544FC37}" destId="{92E72A86-05CE-4B16-A5FE-DC3FD74F7360}" srcOrd="4" destOrd="0" presId="urn:microsoft.com/office/officeart/2018/2/layout/IconLabelList"/>
    <dgm:cxn modelId="{E343FF79-7FD7-4FED-B4F6-5C9266D75F08}" type="presParOf" srcId="{92E72A86-05CE-4B16-A5FE-DC3FD74F7360}" destId="{20DC974D-74E5-4A6E-B06B-FB3EAAB34095}" srcOrd="0" destOrd="0" presId="urn:microsoft.com/office/officeart/2018/2/layout/IconLabelList"/>
    <dgm:cxn modelId="{7469905E-4874-4044-A7F1-91EEDE88E9CA}" type="presParOf" srcId="{92E72A86-05CE-4B16-A5FE-DC3FD74F7360}" destId="{E230A06E-463C-40BB-AF1F-7CCD749BCE7B}" srcOrd="1" destOrd="0" presId="urn:microsoft.com/office/officeart/2018/2/layout/IconLabelList"/>
    <dgm:cxn modelId="{779F1EC0-47F7-45C6-9EF5-3BFF7F0D5D07}" type="presParOf" srcId="{92E72A86-05CE-4B16-A5FE-DC3FD74F7360}" destId="{3E25F1A4-A2C2-482C-AC99-DE715DBFA17B}" srcOrd="2" destOrd="0" presId="urn:microsoft.com/office/officeart/2018/2/layout/IconLabelList"/>
    <dgm:cxn modelId="{ACB35434-989C-4C50-B349-D12353AA16C2}" type="presParOf" srcId="{ACCF3001-61AE-4AC7-8302-D5378544FC37}" destId="{6DBCDE97-C41E-42C2-95AE-B21A80ABA76F}" srcOrd="5" destOrd="0" presId="urn:microsoft.com/office/officeart/2018/2/layout/IconLabelList"/>
    <dgm:cxn modelId="{5E62B817-930B-45B5-825C-FFA69421EFEF}" type="presParOf" srcId="{ACCF3001-61AE-4AC7-8302-D5378544FC37}" destId="{A00C3B0B-BEDB-4EC2-8174-7C0E36360C58}" srcOrd="6" destOrd="0" presId="urn:microsoft.com/office/officeart/2018/2/layout/IconLabelList"/>
    <dgm:cxn modelId="{BC0896FF-3FE1-4844-B602-CD46718A01F1}" type="presParOf" srcId="{A00C3B0B-BEDB-4EC2-8174-7C0E36360C58}" destId="{BCADD106-F4EA-47EE-851E-ADB9808A3FED}" srcOrd="0" destOrd="0" presId="urn:microsoft.com/office/officeart/2018/2/layout/IconLabelList"/>
    <dgm:cxn modelId="{6517A61D-BD2A-4521-86FE-C4C694F1E04A}" type="presParOf" srcId="{A00C3B0B-BEDB-4EC2-8174-7C0E36360C58}" destId="{D284A747-0F97-42D8-B390-B5AFC7FEC971}" srcOrd="1" destOrd="0" presId="urn:microsoft.com/office/officeart/2018/2/layout/IconLabelList"/>
    <dgm:cxn modelId="{6762A4DA-EE96-4BE3-9A43-FF91DA17540D}" type="presParOf" srcId="{A00C3B0B-BEDB-4EC2-8174-7C0E36360C58}" destId="{390AA52A-CC09-4237-A53F-FAFE9D0E037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EE09D-ADCA-447D-A0CD-86C12E00E82E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CFCECB-B720-41BF-B04B-5587F38BF8D7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Manual and time-consuming order picking process</a:t>
          </a:r>
        </a:p>
      </dsp:txBody>
      <dsp:txXfrm>
        <a:off x="59990" y="2654049"/>
        <a:ext cx="3226223" cy="720000"/>
      </dsp:txXfrm>
    </dsp:sp>
    <dsp:sp modelId="{09598877-A583-4CA5-A311-3462E6175474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90A7D1-4C94-4999-8297-ED842E816231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 labor costs and workforce management challenges</a:t>
          </a:r>
        </a:p>
      </dsp:txBody>
      <dsp:txXfrm>
        <a:off x="3850802" y="2654049"/>
        <a:ext cx="3226223" cy="720000"/>
      </dsp:txXfrm>
    </dsp:sp>
    <dsp:sp modelId="{ACEE8422-CF86-4C9D-9B7A-CC72E87DB944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F40DE-FEC2-4624-AE42-0EC0FB855735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Inefficient space utilization and storage constraints</a:t>
          </a:r>
        </a:p>
      </dsp:txBody>
      <dsp:txXfrm>
        <a:off x="7641615" y="2654049"/>
        <a:ext cx="3226223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313943-9320-4539-9BAC-E52CDB29F008}">
      <dsp:nvSpPr>
        <dsp:cNvPr id="0" name=""/>
        <dsp:cNvSpPr/>
      </dsp:nvSpPr>
      <dsp:spPr>
        <a:xfrm>
          <a:off x="679050" y="578771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5C7A31-ADF5-4DA8-85D0-A0C30531A4BA}">
      <dsp:nvSpPr>
        <dsp:cNvPr id="0" name=""/>
        <dsp:cNvSpPr/>
      </dsp:nvSpPr>
      <dsp:spPr>
        <a:xfrm>
          <a:off x="1081237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9C641-0102-43C5-9644-0395730787D5}">
      <dsp:nvSpPr>
        <dsp:cNvPr id="0" name=""/>
        <dsp:cNvSpPr/>
      </dsp:nvSpPr>
      <dsp:spPr>
        <a:xfrm>
          <a:off x="75768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Order processing delays and bottlenecks</a:t>
          </a:r>
        </a:p>
      </dsp:txBody>
      <dsp:txXfrm>
        <a:off x="75768" y="3053772"/>
        <a:ext cx="3093750" cy="720000"/>
      </dsp:txXfrm>
    </dsp:sp>
    <dsp:sp modelId="{B148FD72-6498-4FAF-8E53-9F8BA989632D}">
      <dsp:nvSpPr>
        <dsp:cNvPr id="0" name=""/>
        <dsp:cNvSpPr/>
      </dsp:nvSpPr>
      <dsp:spPr>
        <a:xfrm>
          <a:off x="4314206" y="578771"/>
          <a:ext cx="1887187" cy="1887187"/>
        </a:xfrm>
        <a:prstGeom prst="ellipse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28E108-FBCB-4FEF-9740-CFF105C8DC01}">
      <dsp:nvSpPr>
        <dsp:cNvPr id="0" name=""/>
        <dsp:cNvSpPr/>
      </dsp:nvSpPr>
      <dsp:spPr>
        <a:xfrm>
          <a:off x="4716393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B27D4-AA50-45B5-B84E-6B03A8003A97}">
      <dsp:nvSpPr>
        <dsp:cNvPr id="0" name=""/>
        <dsp:cNvSpPr/>
      </dsp:nvSpPr>
      <dsp:spPr>
        <a:xfrm>
          <a:off x="3710925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High error rates in order fulfillment</a:t>
          </a:r>
        </a:p>
      </dsp:txBody>
      <dsp:txXfrm>
        <a:off x="3710925" y="3053772"/>
        <a:ext cx="3093750" cy="720000"/>
      </dsp:txXfrm>
    </dsp:sp>
    <dsp:sp modelId="{DE517DB0-69CE-4AE5-93CB-2FA16DDBA503}">
      <dsp:nvSpPr>
        <dsp:cNvPr id="0" name=""/>
        <dsp:cNvSpPr/>
      </dsp:nvSpPr>
      <dsp:spPr>
        <a:xfrm>
          <a:off x="7949362" y="578771"/>
          <a:ext cx="1887187" cy="1887187"/>
        </a:xfrm>
        <a:prstGeom prst="ellipse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6D3D1-A1BD-49C7-9500-72130BB19842}">
      <dsp:nvSpPr>
        <dsp:cNvPr id="0" name=""/>
        <dsp:cNvSpPr/>
      </dsp:nvSpPr>
      <dsp:spPr>
        <a:xfrm>
          <a:off x="8351550" y="9809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3C04E6-CC03-462F-83A7-F31154245388}">
      <dsp:nvSpPr>
        <dsp:cNvPr id="0" name=""/>
        <dsp:cNvSpPr/>
      </dsp:nvSpPr>
      <dsp:spPr>
        <a:xfrm>
          <a:off x="7346081" y="305377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Physical strain and workplace injuries</a:t>
          </a:r>
        </a:p>
      </dsp:txBody>
      <dsp:txXfrm>
        <a:off x="7346081" y="3053772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4BFB2-2FC3-45B6-888A-D942F62C67E7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Hiring New Workers</a:t>
          </a:r>
        </a:p>
      </dsp:txBody>
      <dsp:txXfrm>
        <a:off x="22940" y="22940"/>
        <a:ext cx="7160195" cy="737360"/>
      </dsp:txXfrm>
    </dsp:sp>
    <dsp:sp modelId="{8EA7A1B9-9838-4057-8FC5-933C1C28188D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Building New Fulfillment Centers</a:t>
          </a:r>
        </a:p>
      </dsp:txBody>
      <dsp:txXfrm>
        <a:off x="627587" y="914964"/>
        <a:ext cx="6937378" cy="737360"/>
      </dsp:txXfrm>
    </dsp:sp>
    <dsp:sp modelId="{A6EB4D91-F343-4F56-BB27-EEFAD8F07995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Employee Wellness Program</a:t>
          </a:r>
        </a:p>
      </dsp:txBody>
      <dsp:txXfrm>
        <a:off x="1232233" y="1806988"/>
        <a:ext cx="6937378" cy="737360"/>
      </dsp:txXfrm>
    </dsp:sp>
    <dsp:sp modelId="{0A20BD79-6882-4DF1-AE9F-BD6996A59D37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Redesigning Pickup Process </a:t>
          </a:r>
        </a:p>
      </dsp:txBody>
      <dsp:txXfrm>
        <a:off x="1836880" y="2699012"/>
        <a:ext cx="6937378" cy="737360"/>
      </dsp:txXfrm>
    </dsp:sp>
    <dsp:sp modelId="{55D3AD0F-CE56-44C5-9412-96ED3BB2EFD4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Automation (Jidouka)</a:t>
          </a:r>
        </a:p>
      </dsp:txBody>
      <dsp:txXfrm>
        <a:off x="2441527" y="3591037"/>
        <a:ext cx="6937378" cy="737360"/>
      </dsp:txXfrm>
    </dsp:sp>
    <dsp:sp modelId="{1BA02F15-4DBB-44E0-80FB-29B3BCE01BAF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7702454" y="572200"/>
        <a:ext cx="280008" cy="383102"/>
      </dsp:txXfrm>
    </dsp:sp>
    <dsp:sp modelId="{F10445C8-7CEF-4551-927E-6810767DBE17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981555"/>
            <a:satOff val="889"/>
            <a:lumOff val="134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307101" y="1464225"/>
        <a:ext cx="280008" cy="383102"/>
      </dsp:txXfrm>
    </dsp:sp>
    <dsp:sp modelId="{EC3FC004-3B8D-43DC-9DCE-44B95A40F828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7963110"/>
            <a:satOff val="1778"/>
            <a:lumOff val="267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8911748" y="2343195"/>
        <a:ext cx="280008" cy="383102"/>
      </dsp:txXfrm>
    </dsp:sp>
    <dsp:sp modelId="{6AE4E0EB-C619-4D1F-8425-9FF174958F49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1944666"/>
            <a:satOff val="2667"/>
            <a:lumOff val="401"/>
            <a:alphaOff val="0"/>
          </a:schemeClr>
        </a:solidFill>
        <a:ln w="190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9516395" y="3243922"/>
        <a:ext cx="280008" cy="383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A81317-C82B-4C8C-AF9D-3CB54A1C2EC1}">
      <dsp:nvSpPr>
        <dsp:cNvPr id="0" name=""/>
        <dsp:cNvSpPr/>
      </dsp:nvSpPr>
      <dsp:spPr>
        <a:xfrm>
          <a:off x="1143966" y="1529883"/>
          <a:ext cx="953994" cy="9539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42B6D-7E4A-4167-AA5C-28584C2E56DE}">
      <dsp:nvSpPr>
        <dsp:cNvPr id="0" name=""/>
        <dsp:cNvSpPr/>
      </dsp:nvSpPr>
      <dsp:spPr>
        <a:xfrm>
          <a:off x="560969" y="2791345"/>
          <a:ext cx="2119987" cy="788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High Initial Investment</a:t>
          </a:r>
        </a:p>
      </dsp:txBody>
      <dsp:txXfrm>
        <a:off x="560969" y="2791345"/>
        <a:ext cx="2119987" cy="788269"/>
      </dsp:txXfrm>
    </dsp:sp>
    <dsp:sp modelId="{A9D183CE-4201-438F-A79B-5CF42225C108}">
      <dsp:nvSpPr>
        <dsp:cNvPr id="0" name=""/>
        <dsp:cNvSpPr/>
      </dsp:nvSpPr>
      <dsp:spPr>
        <a:xfrm>
          <a:off x="3634951" y="1529883"/>
          <a:ext cx="953994" cy="9539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520398-828A-4F3C-AB49-3E85F2C59590}">
      <dsp:nvSpPr>
        <dsp:cNvPr id="0" name=""/>
        <dsp:cNvSpPr/>
      </dsp:nvSpPr>
      <dsp:spPr>
        <a:xfrm>
          <a:off x="3051955" y="2791345"/>
          <a:ext cx="2119987" cy="788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Technical Errors</a:t>
          </a:r>
        </a:p>
      </dsp:txBody>
      <dsp:txXfrm>
        <a:off x="3051955" y="2791345"/>
        <a:ext cx="2119987" cy="788269"/>
      </dsp:txXfrm>
    </dsp:sp>
    <dsp:sp modelId="{20DC974D-74E5-4A6E-B06B-FB3EAAB34095}">
      <dsp:nvSpPr>
        <dsp:cNvPr id="0" name=""/>
        <dsp:cNvSpPr/>
      </dsp:nvSpPr>
      <dsp:spPr>
        <a:xfrm>
          <a:off x="6125937" y="1529883"/>
          <a:ext cx="953994" cy="9539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5F1A4-A2C2-482C-AC99-DE715DBFA17B}">
      <dsp:nvSpPr>
        <dsp:cNvPr id="0" name=""/>
        <dsp:cNvSpPr/>
      </dsp:nvSpPr>
      <dsp:spPr>
        <a:xfrm>
          <a:off x="5542940" y="2791345"/>
          <a:ext cx="2119987" cy="788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Regular Maintenance</a:t>
          </a:r>
        </a:p>
      </dsp:txBody>
      <dsp:txXfrm>
        <a:off x="5542940" y="2791345"/>
        <a:ext cx="2119987" cy="788269"/>
      </dsp:txXfrm>
    </dsp:sp>
    <dsp:sp modelId="{BCADD106-F4EA-47EE-851E-ADB9808A3FED}">
      <dsp:nvSpPr>
        <dsp:cNvPr id="0" name=""/>
        <dsp:cNvSpPr/>
      </dsp:nvSpPr>
      <dsp:spPr>
        <a:xfrm>
          <a:off x="9279280" y="1529883"/>
          <a:ext cx="953994" cy="9539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AA52A-CC09-4237-A53F-FAFE9D0E0377}">
      <dsp:nvSpPr>
        <dsp:cNvPr id="0" name=""/>
        <dsp:cNvSpPr/>
      </dsp:nvSpPr>
      <dsp:spPr>
        <a:xfrm>
          <a:off x="8033925" y="2791345"/>
          <a:ext cx="3444704" cy="7882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Risk of operational disruption</a:t>
          </a:r>
        </a:p>
      </dsp:txBody>
      <dsp:txXfrm>
        <a:off x="8033925" y="2791345"/>
        <a:ext cx="3444704" cy="7882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6D8C8-586A-780E-54FF-52D7BD981E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AF9DDA-C5B1-68D9-52A6-9659E17979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08290-2BE8-797A-4352-9C0785CF1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D5D98-7783-18E5-65AC-03640749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7EE1F-987F-7922-24D7-FC39E79F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83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72A3-1B8B-BD7E-CB88-8ADCFE60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187880-C6F7-CAA2-1721-C2B896E759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F6FCA-2CF8-4E8F-D525-C710F0DAD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047E1-0E7E-BB58-2FAE-4CF5BC44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55950E-2840-3ECB-C69B-0B3271D9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92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D45528-4338-7666-BE20-2296FDA19B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95CFBD-B8CE-E837-8639-8970B44BDA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8688B-A2B0-4027-FB7E-7012EBAA9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48DCC-05F3-DD96-541A-0FC7C208A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D8B67-3335-B57A-5D04-9083B4610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81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62836-65BD-D0C8-2464-E5BBB3DCD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268B4-2B60-B7EE-6D82-5949BC68E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46E9B-BB38-F766-3C65-7DEB007BE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13BB75-A3F9-FCCF-544F-849BD0A1B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15F65-BF30-2F14-9226-134245CA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6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DDCA-9380-EA3C-E6DD-7BEC5FACF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4F032-AD61-FBB4-1F01-CC4EDABA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02BF6-0DEC-2C40-3FA8-2340D46D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9B648-12DD-FA98-BAC2-0E8D1B98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F46FC-78E2-A080-2298-0905C23D0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858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6C37-8C6A-B000-9B29-B761A917D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44D54-8F8A-CFB4-F5EB-190EF7065C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A5DD1-817A-7AC3-B424-E69EA4B3E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536AB-1BDC-C900-3800-2928BC8E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8EA81-1DE1-C1A7-6CDA-50FD71A66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BCB9B-4740-9CA4-3DA5-4AA32769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8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B010-AE26-1510-D79E-A8CA3553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45A769-2118-83FB-5F9E-B623D268B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58BE5-720D-4A77-FC83-549B019D2C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50F9F4-F8FC-32A4-461E-E06D1910C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A9541C-F5E6-9C4D-852A-3591275F16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5BF423-1963-48B8-AFA1-0DF16C46C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9FF01D-D939-A49A-ACC8-B19EB2A8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CC019-3A10-B503-55FE-0739F4ED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42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D461-93FA-11FA-29B6-16C702950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FB274-8830-71F2-C1D6-659ACE031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3B34D6-A5FA-11BF-57AE-14B57E0C6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7012C9-0123-7BAD-23DD-C3C22E39B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19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BA7267-F0E1-F529-531D-3AACC763C5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8C2813-029D-F6EB-02A2-A9041FBE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23FEB-1206-94A6-834A-DCDA8C00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85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8115A-526E-C340-5FE7-61A3615F6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DB0C-3C09-4689-1F8C-F4DA07F40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5A278-8CE4-78C5-98E8-A87764A9E9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86BC8-31EF-28D7-8E0B-96F0E384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05768-E25F-3008-BC08-0DAAD0336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8D1F0-B1AB-E78D-2970-F47A2323C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64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7AECC-AAC2-873A-A1DE-6FE0AF7D9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1FEC62-1AD7-6618-2DF3-A9BA6B374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CD57C-AF3D-1C65-9DEF-A31994D94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BBD139-139E-E516-C46D-323682C4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B537F-5C1F-01EB-6D73-B92BE3499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6E19D5-B52B-55E7-1602-D7C5092E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6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BB46F4-1B8B-A801-6C4A-FB5F8894F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64D7D-00BC-1F5D-CC12-00D6D71F1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59B2-655D-A57A-115B-937DFDC802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BBBE46-0F32-49E3-A91B-F6389317C001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2C21D-3EF6-B573-EC58-D9709AD875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3B5D4-3125-CF93-3829-585A9F53D9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4B3B50-F3FF-4670-8560-D0F83420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02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stinchips.medium.com/robotics-at-amazon-lessons-learned-from-prototype-to-production-part-1-22c58537da3c" TargetMode="External"/><Relationship Id="rId2" Type="http://schemas.openxmlformats.org/officeDocument/2006/relationships/hyperlink" Target="https://www.exotec.com/insights/how-amazon-robotics-has-changed-the-landscape-of-fulfillment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pectrum.ieee.org/three-engineers-hundreds-of-robots-one-warehous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kenjiroi.com/amazon-inventory-management-problems-consequences-of-poor-inventory-management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boutamazon.com/news/operations/10-years-of-amazon-robotics-how-robots-help-sort-packages-move-product-and-improve-safety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aredock.com/magazine/what-" TargetMode="Externa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EB90A-9E18-9F17-A469-0D267E87B6F9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4000" b="1" dirty="0">
                <a:solidFill>
                  <a:srgbClr val="FFFFFF"/>
                </a:solidFill>
              </a:rPr>
              <a:t>AMAZON WAREHOUSE CASE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ED109A-26A0-CCD1-CDCD-6A1029EC0E5C}"/>
              </a:ext>
            </a:extLst>
          </p:cNvPr>
          <p:cNvSpPr txBox="1">
            <a:spLocks/>
          </p:cNvSpPr>
          <p:nvPr/>
        </p:nvSpPr>
        <p:spPr>
          <a:xfrm>
            <a:off x="6096000" y="1621246"/>
            <a:ext cx="6096000" cy="558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9691DA4-B98D-1FFA-C745-1CD5D61C0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7"/>
          <a:stretch/>
        </p:blipFill>
        <p:spPr bwMode="auto">
          <a:xfrm>
            <a:off x="0" y="1574473"/>
            <a:ext cx="7564582" cy="5284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DB1C37-3CE2-DA67-108B-53133593A505}"/>
              </a:ext>
            </a:extLst>
          </p:cNvPr>
          <p:cNvSpPr txBox="1"/>
          <p:nvPr/>
        </p:nvSpPr>
        <p:spPr>
          <a:xfrm>
            <a:off x="8184003" y="1933448"/>
            <a:ext cx="3295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/>
              <a:t>Miho Terahata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63850E-BA6A-C4F1-F494-1D73672350D0}"/>
              </a:ext>
            </a:extLst>
          </p:cNvPr>
          <p:cNvSpPr txBox="1"/>
          <p:nvPr/>
        </p:nvSpPr>
        <p:spPr>
          <a:xfrm>
            <a:off x="6719747" y="5191498"/>
            <a:ext cx="6096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OPMT 620-33</a:t>
            </a:r>
            <a:endParaRPr lang="en-US" b="0" dirty="0">
              <a:effectLst/>
            </a:endParaRPr>
          </a:p>
          <a:p>
            <a:pPr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Ramneek Singh Kumar</a:t>
            </a:r>
            <a:endParaRPr lang="en-US" b="0" dirty="0">
              <a:effectLst/>
            </a:endParaRPr>
          </a:p>
          <a:p>
            <a:pPr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March 17, 2025</a:t>
            </a:r>
            <a:endParaRPr lang="en-US" b="0" dirty="0">
              <a:effectLst/>
            </a:endParaRPr>
          </a:p>
          <a:p>
            <a:pPr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18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58CF28-6C4F-BB92-4699-0633C221C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B4C818-1D84-CC50-D94D-38E6FF0F9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182D09-8B86-4EC9-95B9-805F1653A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E38EBF-9B25-73BA-58F5-1198220BF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52744C-2B44-7164-13E8-894B9D64E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E56C71-15BA-AB22-DC77-2A016649B63A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Kiva Robots in Amazon Warehouses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D2BC122-D162-6E03-5C9F-CAC4F27E4DB4}"/>
              </a:ext>
            </a:extLst>
          </p:cNvPr>
          <p:cNvSpPr txBox="1">
            <a:spLocks/>
          </p:cNvSpPr>
          <p:nvPr/>
        </p:nvSpPr>
        <p:spPr>
          <a:xfrm>
            <a:off x="7153274" y="1572545"/>
            <a:ext cx="5038723" cy="528545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Kiva Robots were introduced in Amazon warehouses for picking and delivering items.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Amazon purchased Kiva Systems in 2012 for $775 million.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Benefits:</a:t>
            </a:r>
          </a:p>
          <a:p>
            <a:pPr lvl="1"/>
            <a:r>
              <a:rPr lang="en-US" sz="1800" dirty="0"/>
              <a:t>Increased processing speed.</a:t>
            </a:r>
          </a:p>
          <a:p>
            <a:pPr lvl="1"/>
            <a:r>
              <a:rPr lang="en-US" sz="1800" dirty="0"/>
              <a:t>Reduced human fatigue.</a:t>
            </a:r>
          </a:p>
          <a:p>
            <a:pPr lvl="1"/>
            <a:r>
              <a:rPr lang="en-US" sz="1800" dirty="0"/>
              <a:t>Improved warehouse space utilization.</a:t>
            </a:r>
          </a:p>
        </p:txBody>
      </p:sp>
      <p:pic>
        <p:nvPicPr>
          <p:cNvPr id="5" name="Robots Kiva ： Amazon">
            <a:hlinkClick r:id="" action="ppaction://media"/>
            <a:extLst>
              <a:ext uri="{FF2B5EF4-FFF2-40B4-BE49-F238E27FC236}">
                <a16:creationId xmlns:a16="http://schemas.microsoft.com/office/drawing/2014/main" id="{1EF366EC-9716-0D72-C974-4E2883D3A8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5972" end="69656"/>
                </p14:media>
              </p:ext>
            </p:extLst>
          </p:nvPr>
        </p:nvPicPr>
        <p:blipFill>
          <a:blip r:embed="rId4"/>
          <a:srcRect r="23914"/>
          <a:stretch/>
        </p:blipFill>
        <p:spPr>
          <a:xfrm>
            <a:off x="0" y="1572545"/>
            <a:ext cx="7153275" cy="528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58D70-2507-A0A3-A86E-176A05375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1EE791-6C54-0428-D4DC-4AA4655AE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26040-D3B1-4782-E242-ACC1EE2C9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968084-2E04-C0D0-C2B6-1074DED825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881F54-B895-F013-AC8A-D307EF76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0FA1A-6A76-E5A4-C096-C9F3D364894E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Operational Enhancements After Amazon Robotics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E5FAB77-5A7A-14EF-5611-FD1AD76F32BA}"/>
              </a:ext>
            </a:extLst>
          </p:cNvPr>
          <p:cNvSpPr txBox="1">
            <a:spLocks/>
          </p:cNvSpPr>
          <p:nvPr/>
        </p:nvSpPr>
        <p:spPr>
          <a:xfrm>
            <a:off x="171252" y="2266950"/>
            <a:ext cx="5686623" cy="3613149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dirty="0"/>
              <a:t>Fulfillment speed increased from 60-75 sec to 15-30 sec.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Walking distance reduced by 75%.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Processing capacity increased to 300-400 orders per hour.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Cost per order reduced by 30%.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Storage space increased by 50%.</a:t>
            </a:r>
          </a:p>
        </p:txBody>
      </p:sp>
      <p:pic>
        <p:nvPicPr>
          <p:cNvPr id="5" name="Robots Kiva ： Amazon">
            <a:hlinkClick r:id="" action="ppaction://media"/>
            <a:extLst>
              <a:ext uri="{FF2B5EF4-FFF2-40B4-BE49-F238E27FC236}">
                <a16:creationId xmlns:a16="http://schemas.microsoft.com/office/drawing/2014/main" id="{DF8BC9C9-4924-FE75-2DD8-C008A5B0692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222" end="103163"/>
                </p14:media>
              </p:ext>
            </p:extLst>
          </p:nvPr>
        </p:nvPicPr>
        <p:blipFill>
          <a:blip r:embed="rId4"/>
          <a:srcRect l="20175" r="11606"/>
          <a:stretch/>
        </p:blipFill>
        <p:spPr>
          <a:xfrm>
            <a:off x="5785447" y="1575459"/>
            <a:ext cx="6406554" cy="52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71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0F0848-A2C0-52E5-F50A-028E7392D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4B18B97-1C8D-986D-4B69-DF6F478BF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F2E4D-0564-86C5-9A0B-5E4C803CA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342E17-9785-A8E9-A254-6AE35F69E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9A861B-E317-E43A-62A7-B6EE87DD4A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BE046E-52C7-7CBD-B00C-404DE47F0F46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 in Implementing Robotics</a:t>
            </a:r>
          </a:p>
        </p:txBody>
      </p:sp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ABF40A5F-C92D-0CFC-D0E8-C6B7FEF2F4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651406"/>
              </p:ext>
            </p:extLst>
          </p:nvPr>
        </p:nvGraphicFramePr>
        <p:xfrm>
          <a:off x="152401" y="1575460"/>
          <a:ext cx="12039600" cy="5109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8AF6C4-78D0-0216-DF81-FB2A989B496E}"/>
              </a:ext>
            </a:extLst>
          </p:cNvPr>
          <p:cNvSpPr txBox="1"/>
          <p:nvPr/>
        </p:nvSpPr>
        <p:spPr>
          <a:xfrm>
            <a:off x="7957457" y="6485313"/>
            <a:ext cx="40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Note. The design from Smart Art in PPT.</a:t>
            </a:r>
          </a:p>
        </p:txBody>
      </p:sp>
    </p:spTree>
    <p:extLst>
      <p:ext uri="{BB962C8B-B14F-4D97-AF65-F5344CB8AC3E}">
        <p14:creationId xmlns:p14="http://schemas.microsoft.com/office/powerpoint/2010/main" val="171065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B2C2CD-B210-0BF8-8D9E-079B86343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208C5E9-425C-8C5A-A1C6-320F44EF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70DA38-D393-4A81-9166-A22ED7B20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3899A8-4506-C3E4-2D26-CADE0D66F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9D1133-05B2-CD2E-604B-42E270F2D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FB1F2-86F0-DBC0-CBE5-63151B38044D}"/>
              </a:ext>
            </a:extLst>
          </p:cNvPr>
          <p:cNvSpPr txBox="1"/>
          <p:nvPr/>
        </p:nvSpPr>
        <p:spPr>
          <a:xfrm>
            <a:off x="1105995" y="349112"/>
            <a:ext cx="1108600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Examples of robots working in Amazon facilities</a:t>
            </a:r>
          </a:p>
        </p:txBody>
      </p:sp>
      <p:pic>
        <p:nvPicPr>
          <p:cNvPr id="1028" name="Picture 4" descr="Mobile shelving units called pods are moved by orange robotic driving units at the newest Amazon Robotics fulfillment center during its first public...">
            <a:extLst>
              <a:ext uri="{FF2B5EF4-FFF2-40B4-BE49-F238E27FC236}">
                <a16:creationId xmlns:a16="http://schemas.microsoft.com/office/drawing/2014/main" id="{56F9A6D0-55D0-68E1-1743-BF8C4029A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2" t="5200" r="13743" b="1"/>
          <a:stretch/>
        </p:blipFill>
        <p:spPr bwMode="auto">
          <a:xfrm>
            <a:off x="4294673" y="2490809"/>
            <a:ext cx="3550920" cy="2848109"/>
          </a:xfrm>
          <a:prstGeom prst="rect">
            <a:avLst/>
          </a:prstGeom>
          <a:ln w="63500" cap="sq">
            <a:solidFill>
              <a:srgbClr val="0C304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rive Unit - ROBOTS: Your Guide to the World of Robotics">
            <a:extLst>
              <a:ext uri="{FF2B5EF4-FFF2-40B4-BE49-F238E27FC236}">
                <a16:creationId xmlns:a16="http://schemas.microsoft.com/office/drawing/2014/main" id="{137E80BD-8810-22F5-2D3F-ADB52181E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" t="13781" r="3156" b="7479"/>
          <a:stretch/>
        </p:blipFill>
        <p:spPr bwMode="auto">
          <a:xfrm>
            <a:off x="8289825" y="2490809"/>
            <a:ext cx="3550921" cy="2830126"/>
          </a:xfrm>
          <a:prstGeom prst="rect">
            <a:avLst/>
          </a:prstGeom>
          <a:ln w="63500" cap="sq">
            <a:solidFill>
              <a:srgbClr val="0C304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obot sorts and stacks bins at Amazon fulfillment center in Eastvale on Tuesday, Aug. 31, 2021.">
            <a:extLst>
              <a:ext uri="{FF2B5EF4-FFF2-40B4-BE49-F238E27FC236}">
                <a16:creationId xmlns:a16="http://schemas.microsoft.com/office/drawing/2014/main" id="{F757FE5B-2D5C-A530-9554-345884653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" t="595" r="12666" b="8290"/>
          <a:stretch/>
        </p:blipFill>
        <p:spPr bwMode="auto">
          <a:xfrm>
            <a:off x="299520" y="2490809"/>
            <a:ext cx="3550921" cy="2830126"/>
          </a:xfrm>
          <a:prstGeom prst="rect">
            <a:avLst/>
          </a:prstGeom>
          <a:ln w="63500" cap="sq">
            <a:solidFill>
              <a:srgbClr val="0C304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88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F5F895-370F-B83A-F2E2-2B7B6C2EE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7BC205-AD76-C741-67D5-5AD3D01D7F61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+mj-lt"/>
                <a:ea typeface="+mj-ea"/>
                <a:cs typeface="+mj-cs"/>
              </a:rPr>
              <a:t>Amazon Warehouse Performance Analysis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aph of a bar chart&#10;&#10;AI-generated content may be incorrect.">
            <a:extLst>
              <a:ext uri="{FF2B5EF4-FFF2-40B4-BE49-F238E27FC236}">
                <a16:creationId xmlns:a16="http://schemas.microsoft.com/office/drawing/2014/main" id="{CD9929E9-6374-E510-3D3D-61FE0AA09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60" y="2642616"/>
            <a:ext cx="5244775" cy="3605784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D898E26B-CFA9-1E24-D737-DD6D1250E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2922598"/>
            <a:ext cx="5614416" cy="304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07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4A5E6B-DC52-3986-F6AE-6B0F0B2EB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56A64-5E7E-1470-7B5C-577F2B4E69CA}"/>
              </a:ext>
            </a:extLst>
          </p:cNvPr>
          <p:cNvSpPr txBox="1"/>
          <p:nvPr/>
        </p:nvSpPr>
        <p:spPr>
          <a:xfrm>
            <a:off x="1113810" y="3130041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latin typeface="+mj-lt"/>
                <a:ea typeface="+mj-ea"/>
                <a:cs typeface="+mj-cs"/>
              </a:rPr>
              <a:t>Conclusion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ox with a light bulb coming out of it&#10;&#10;AI-generated content may be incorrect.">
            <a:extLst>
              <a:ext uri="{FF2B5EF4-FFF2-40B4-BE49-F238E27FC236}">
                <a16:creationId xmlns:a16="http://schemas.microsoft.com/office/drawing/2014/main" id="{3AFB25AE-BCB6-0C57-B228-CF17C0B38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" r="1" b="1279"/>
          <a:stretch/>
        </p:blipFill>
        <p:spPr>
          <a:xfrm>
            <a:off x="5922492" y="666728"/>
            <a:ext cx="553600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70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42FF50-F469-3609-5E31-9248E4B52159}"/>
              </a:ext>
            </a:extLst>
          </p:cNvPr>
          <p:cNvSpPr txBox="1"/>
          <p:nvPr/>
        </p:nvSpPr>
        <p:spPr>
          <a:xfrm>
            <a:off x="232229" y="740228"/>
            <a:ext cx="11785600" cy="6665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Acadia, A. (2024, November 28). How Amazon robotics changed the landscape of fulfillment. 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Exotec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 	</a:t>
            </a:r>
            <a:r>
              <a:rPr lang="en-US" sz="18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2"/>
              </a:rPr>
              <a:t>https://www.exotec.com/insights/how-amazon-robotics-has-changed-the-landscape-of-fulfillment/</a:t>
            </a:r>
            <a:endParaRPr lang="en-US" sz="1800" kern="100" dirty="0">
              <a:effectLst/>
              <a:latin typeface="Aptos" panose="020B000402020202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Chips, J. (2024, January 21). Robotics at Amazon: Prototype to Production (Part 1). Medium. 	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https://justinchips.medium.com/robotics-at-amazon-lessons-learned-from-prototype-to-production-part-1-</a:t>
            </a: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22c58537da3c</a:t>
            </a:r>
            <a:endParaRPr lang="en-US" sz="1800" kern="100" dirty="0">
              <a:effectLst/>
              <a:latin typeface="Aptos" panose="020B000402020202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Guizzo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, E. (2022, September 1). Kiva Systems: three engineers, hundreds of robots, one warehouse. IEEE Spectrum. 	</a:t>
            </a:r>
            <a:r>
              <a:rPr lang="en-US" sz="1800" u="sng" kern="1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4"/>
              </a:rPr>
              <a:t>https://spectrum.ieee.org/three-engineers-hundreds-of-robots-one-warehouse</a:t>
            </a:r>
            <a:endParaRPr lang="en-US" sz="1800" u="sng" kern="100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Hammond, G. (2019). The warehouse of the future: Automation and robotics in e-commerce logistics. Supply Chain 	Management Journal, 12(3), 45-61.</a:t>
            </a:r>
            <a:endParaRPr lang="en-US" sz="1800" kern="100" dirty="0">
              <a:effectLst/>
              <a:latin typeface="Aptos" panose="020B000402020202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Kumar, A., Sharma, S., &amp; Li, Y. (2020). E-commerce logistics and warehouse automation: A case study of Amazon’s 	fulfillment centers. Operations Research Review, 18(2), 122-138.</a:t>
            </a:r>
            <a:endParaRPr lang="en-US" sz="1800" kern="100" dirty="0">
              <a:effectLst/>
              <a:latin typeface="Aptos" panose="020B000402020202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endParaRPr lang="en-US" sz="1800" kern="100" dirty="0">
              <a:effectLst/>
              <a:latin typeface="Aptos" panose="020B000402020202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BFA56-920B-91C2-AFC1-248AE7DBD760}"/>
              </a:ext>
            </a:extLst>
          </p:cNvPr>
          <p:cNvSpPr txBox="1"/>
          <p:nvPr/>
        </p:nvSpPr>
        <p:spPr>
          <a:xfrm>
            <a:off x="5791200" y="1564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References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5346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1CECA7-6B32-D56F-E91A-F36440407D88}"/>
              </a:ext>
            </a:extLst>
          </p:cNvPr>
          <p:cNvSpPr txBox="1"/>
          <p:nvPr/>
        </p:nvSpPr>
        <p:spPr>
          <a:xfrm>
            <a:off x="195944" y="673928"/>
            <a:ext cx="11996056" cy="5001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Levy, S. (2019). Inside Amazon: How the world’s largest retailer manages its fulfillment network. Logistics and Distribution 	Quarterly, 27(4), 95-110.</a:t>
            </a:r>
            <a:endParaRPr lang="en-US" sz="1800" kern="100" dirty="0">
              <a:effectLst/>
              <a:latin typeface="Aptos" panose="020B000402020202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Manners-Bell, J. (2017). Logistics and supply chain innovation: The case of Amazon’s fulfillment strategy. International Journal 	of Logistics Studies, 9(1), 33-49.</a:t>
            </a:r>
          </a:p>
          <a:p>
            <a:pPr marL="0" marR="0">
              <a:lnSpc>
                <a:spcPct val="200000"/>
              </a:lnSpc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Meraj, T. (2023, March 3). </a:t>
            </a:r>
            <a:r>
              <a:rPr lang="en-US" sz="1800" i="1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Amazon Inventory Management Problems &amp; Consequences of Poor Inventory Management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 	</a:t>
            </a:r>
            <a:r>
              <a:rPr lang="en-US" sz="18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Kenjiroi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 Retrieved from 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https://kenjiroi.com/amazon-inventory-management-problems-consequences-of-poor-</a:t>
            </a:r>
            <a:r>
              <a:rPr lang="en-US" sz="1800" u="sng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inventory-management/</a:t>
            </a:r>
            <a:endParaRPr lang="en-US" sz="1800" kern="100" dirty="0">
              <a:effectLst/>
              <a:latin typeface="Aptos" panose="020B000402020202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McKinsey &amp; Company. (2017). The future of warehouse automation: Trends and challenges in global supply chains. McKinsey 	Report, 11(5), 67-89.</a:t>
            </a:r>
            <a:endParaRPr lang="en-US" sz="1800" kern="100" dirty="0">
              <a:effectLst/>
              <a:latin typeface="Aptos" panose="020B000402020202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46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17496-DE86-42AE-7A2B-7C1B5AC8B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4E126E-3809-F311-EF71-921B9651B546}"/>
              </a:ext>
            </a:extLst>
          </p:cNvPr>
          <p:cNvSpPr txBox="1"/>
          <p:nvPr/>
        </p:nvSpPr>
        <p:spPr>
          <a:xfrm>
            <a:off x="195944" y="0"/>
            <a:ext cx="11996056" cy="5001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Mountz, M. (2012). Amazon acquires Kiva Systems for $775 million. Kiva Systems Official Release.</a:t>
            </a:r>
            <a:endParaRPr lang="en-US" sz="1800" kern="100" dirty="0">
              <a:effectLst/>
              <a:latin typeface="Aptos" panose="020B000402020202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buNone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	Staff, A. (2022, June 21). Look back on 10 years of Amazon robotics. 	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https://www.aboutamazon.com/news/operations/10-years-of-amazon-robotics-how-robots-help-sort-packages-move-</a:t>
            </a:r>
            <a:r>
              <a:rPr lang="en-US" sz="1800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en-US" sz="18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product-and-improve-safety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 indent="-457200">
              <a:lnSpc>
                <a:spcPct val="200000"/>
              </a:lnSpc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Staff, A. (2022, June 21).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Look back on 10 years of Amazon robotics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800" dirty="0">
                <a:effectLst/>
                <a:latin typeface="Times New Roman" panose="02020603050405020304" pitchFamily="18" charset="0"/>
                <a:ea typeface="游ゴシック Light" panose="020B0300000000000000" pitchFamily="50" charset="-128"/>
              </a:rPr>
              <a:t>https://www.aboutamazon.com/news/operations/10-years-of-amazon-robotics-how-robots-help-sort-packages-move-product-and-improve-safety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18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Wulfraat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, M. (2014). Amazon’s fulfillment transformation: The impact of robotics on e-commerce logistics. Modern Logistics 	Journal, 10(2), 55-72.</a:t>
            </a:r>
            <a:endParaRPr lang="en-US" sz="1800" kern="100" dirty="0">
              <a:effectLst/>
              <a:latin typeface="Aptos" panose="020B000402020202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079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9082F-6B19-737D-52B8-77381AB75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BD4A5E6C-FF2A-4C0F-ED57-C6827BC92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089" y="844240"/>
            <a:ext cx="10656025" cy="5446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Admin. (2022, July 2).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Amazon launches a fully autonomous warehouse robot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Tycoon Success.    	https://tycoonsuccess.com/amazon-launches-a-fully-autonomous-warehouse-robot/</a:t>
            </a:r>
          </a:p>
          <a:p>
            <a:pPr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AllAboutLean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(2019). Amazon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picking. https://www.allaboutlean.com/amazon-fulfillment-	1/amazon-fc-graben-foto-marcus-schlaf-24-07-2014/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Brown, A. S. (2022, December 2).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 Amazon robots navigate congestion - Amazon Science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Amazon Science. https://www.amazon.science/latest-news/how-amazon-robots-navigate-	congestion</a:t>
            </a:r>
          </a:p>
          <a:p>
            <a:pPr indent="-45720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Foundation Models (2015).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Amazon Robots work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[Video].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	https://www.youtube.com/watch?v=tZwlXW9AiDA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A9BA4C-4B53-60A9-C8C3-F7948B95B145}"/>
              </a:ext>
            </a:extLst>
          </p:cNvPr>
          <p:cNvSpPr txBox="1"/>
          <p:nvPr/>
        </p:nvSpPr>
        <p:spPr>
          <a:xfrm>
            <a:off x="5087390" y="183758"/>
            <a:ext cx="19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references</a:t>
            </a:r>
          </a:p>
        </p:txBody>
      </p:sp>
    </p:spTree>
    <p:extLst>
      <p:ext uri="{BB962C8B-B14F-4D97-AF65-F5344CB8AC3E}">
        <p14:creationId xmlns:p14="http://schemas.microsoft.com/office/powerpoint/2010/main" val="3582679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AD426-034F-2BB1-B7B4-2BE8BBF37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2609F899-0E3B-B0DB-4276-32A5941CFE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6F6D7-C3F5-4B68-6183-06E742690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400" dirty="0">
                <a:solidFill>
                  <a:srgbClr val="FFFFFF"/>
                </a:solidFill>
              </a:rPr>
              <a:t>Amazon’s Warehouse Transformation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A97B36-520D-2F73-E506-934ABAC02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Addressing Inefficiencies in the Order-Picking Process</a:t>
            </a:r>
          </a:p>
        </p:txBody>
      </p:sp>
    </p:spTree>
    <p:extLst>
      <p:ext uri="{BB962C8B-B14F-4D97-AF65-F5344CB8AC3E}">
        <p14:creationId xmlns:p14="http://schemas.microsoft.com/office/powerpoint/2010/main" val="260805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9AF1F647-9D1A-CD7E-894E-9754E6CEB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718" y="183758"/>
            <a:ext cx="10656025" cy="4214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Guizzo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 (2008). KIVA SYSTEMS: THREE ENGINEERS, HUNDREDS OF ROBOTS, ONE 	WAREHOUSE.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IEEE Spectrum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https://spectrum.ieee.org/three-engineers-hundreds-of-robots-one-	warehouse. https://www.youtube.com/watch?v=ULswQgd73Tc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IA-ROBOTIQUE-MATHS - 6ème (2017).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Robots Kiva : Amazon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[Video].</a:t>
            </a:r>
            <a:r>
              <a:rPr lang="en-US" alt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-45720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Waredock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(n.d.).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Amazon Robotic Fulfillment Center? 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https://www.waredock.com/magazine/what-</a:t>
            </a:r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is-amazon-robotic-fulfillment-center/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6AD03-8D1A-F2A2-58EE-2622CF6BB2DC}"/>
              </a:ext>
            </a:extLst>
          </p:cNvPr>
          <p:cNvSpPr txBox="1"/>
          <p:nvPr/>
        </p:nvSpPr>
        <p:spPr>
          <a:xfrm>
            <a:off x="5087390" y="183758"/>
            <a:ext cx="1905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 references</a:t>
            </a:r>
          </a:p>
        </p:txBody>
      </p:sp>
    </p:spTree>
    <p:extLst>
      <p:ext uri="{BB962C8B-B14F-4D97-AF65-F5344CB8AC3E}">
        <p14:creationId xmlns:p14="http://schemas.microsoft.com/office/powerpoint/2010/main" val="2263904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794F86-484A-3F4D-2218-AD0FFD747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8D73B0-9C0B-A631-435F-D22ABEA16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C50BC4-CBFE-CD50-08AA-A49360A13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F62D2F-C2DB-77F5-2813-3CA26C95C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F78C56-3DCA-CA45-7225-7ABE398D5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339D9B-1037-DA5F-AE6D-231E96BDC41C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2" name="Picture 1" descr="A group of orange robots in a warehouse&#10;&#10;AI-generated content may be incorrect.">
            <a:extLst>
              <a:ext uri="{FF2B5EF4-FFF2-40B4-BE49-F238E27FC236}">
                <a16:creationId xmlns:a16="http://schemas.microsoft.com/office/drawing/2014/main" id="{4753CFAC-42EA-09A3-2D74-E0B03414C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0" r="7980" b="1"/>
          <a:stretch/>
        </p:blipFill>
        <p:spPr>
          <a:xfrm>
            <a:off x="2366079" y="1562673"/>
            <a:ext cx="7459842" cy="529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23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1E797A-9537-A0D4-D3E0-F7A57BFC8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00E1ED-E39F-FBB0-C35E-071299FFF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DCFEC0-E8B9-A29B-4B53-CB3E8C7EC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75860B-BB45-DEAA-70F7-6C8E6A655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94265AD-2237-49DD-AFC5-448B446C6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FE723A-FE18-1EDE-ECB3-6C9DAD84FC8E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IN" sz="4000" b="1" dirty="0">
                <a:solidFill>
                  <a:srgbClr val="FFFFFF"/>
                </a:solidFill>
              </a:rPr>
              <a:t>Introduction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B2D735E-4815-D7AD-7B26-600016E9B4F6}"/>
              </a:ext>
            </a:extLst>
          </p:cNvPr>
          <p:cNvSpPr txBox="1">
            <a:spLocks/>
          </p:cNvSpPr>
          <p:nvPr/>
        </p:nvSpPr>
        <p:spPr>
          <a:xfrm>
            <a:off x="6096000" y="1621246"/>
            <a:ext cx="6096000" cy="558561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Amazon faced inefficiencies in</a:t>
            </a:r>
            <a:r>
              <a:rPr lang="pt-BR" dirty="0"/>
              <a:t>:</a:t>
            </a:r>
            <a:endParaRPr lang="en-US" dirty="0"/>
          </a:p>
          <a:p>
            <a:r>
              <a:rPr lang="en-US" dirty="0"/>
              <a:t>Order-picking process</a:t>
            </a:r>
          </a:p>
          <a:p>
            <a:r>
              <a:rPr lang="en-US" dirty="0"/>
              <a:t>High labor costs</a:t>
            </a:r>
          </a:p>
          <a:p>
            <a:r>
              <a:rPr lang="en-US" dirty="0"/>
              <a:t>Space constraints</a:t>
            </a:r>
          </a:p>
          <a:p>
            <a:r>
              <a:rPr lang="en-US" dirty="0"/>
              <a:t>Fulfillment bottlenecks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address these challenges, Amazon integrated Kiva Robotics, revolutionizing its warehouse operations.</a:t>
            </a:r>
          </a:p>
        </p:txBody>
      </p:sp>
      <p:pic>
        <p:nvPicPr>
          <p:cNvPr id="2050" name="Picture 2" descr="Drive Unit - ROBOTS: Your Guide to the World of Robotics">
            <a:extLst>
              <a:ext uri="{FF2B5EF4-FFF2-40B4-BE49-F238E27FC236}">
                <a16:creationId xmlns:a16="http://schemas.microsoft.com/office/drawing/2014/main" id="{A13DF54D-F865-72EF-22B8-29CD07B72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" t="14917" r="31771" b="8056"/>
          <a:stretch/>
        </p:blipFill>
        <p:spPr bwMode="auto">
          <a:xfrm>
            <a:off x="-2" y="1574966"/>
            <a:ext cx="5943586" cy="52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679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CA" sz="4000">
                <a:solidFill>
                  <a:srgbClr val="FFFFFF"/>
                </a:solidFill>
              </a:rPr>
              <a:t>Key Issues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D5CAA52-A583-C407-E00A-E7373B6CB8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796183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613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CA" sz="5200"/>
              <a:t>Key Issues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1412308-2B30-1AD9-4F69-541094378C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9162314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4432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0D3F58-7E12-0966-983E-017A333BA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AA42BB-2AF6-E827-3FDB-80E04557B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941409-8D90-8E25-9F2E-2729144F0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EECD0A-1F02-BB43-BCB9-5B5009CDA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011CB6-35DD-4439-625F-86A2C8714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1D4695-1981-E890-22EF-92DA48C72CB2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ossible Solutions</a:t>
            </a:r>
            <a:endParaRPr lang="en-US" sz="4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extBox 2">
            <a:extLst>
              <a:ext uri="{FF2B5EF4-FFF2-40B4-BE49-F238E27FC236}">
                <a16:creationId xmlns:a16="http://schemas.microsoft.com/office/drawing/2014/main" id="{DD5B9760-0606-FEAE-CCD1-6D501CD566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3081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9226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ox Packages">
            <a:extLst>
              <a:ext uri="{FF2B5EF4-FFF2-40B4-BE49-F238E27FC236}">
                <a16:creationId xmlns:a16="http://schemas.microsoft.com/office/drawing/2014/main" id="{A53BBEDA-1F6A-32C3-B708-00B528F8BB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Implementation of Robotics in Amazon Warehouses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Enhancing Order Picking and Packing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FDF20C-8DD1-FD34-5468-59031B8C5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8B35E6-C211-2765-AEE1-3AF5DF4A1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8252C4-9BAC-4AE2-4351-2250E7DBF8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0C39AC-C845-9FCD-B54E-D039417EF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B9EDA2A-7D86-FB52-93A9-4BD1DFD766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2A1277-869D-D7A1-0BD1-9BEF0506F0F7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warehouses worked before the implementation</a:t>
            </a:r>
          </a:p>
        </p:txBody>
      </p:sp>
      <p:pic>
        <p:nvPicPr>
          <p:cNvPr id="1026" name="Picture 2" descr="The Inner Workings of Amazon Fulfillment Centers – Part 3 – AllAboutLean.com">
            <a:extLst>
              <a:ext uri="{FF2B5EF4-FFF2-40B4-BE49-F238E27FC236}">
                <a16:creationId xmlns:a16="http://schemas.microsoft.com/office/drawing/2014/main" id="{35BAA6DB-C0D7-0BD5-0536-71ED04A7DF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7" t="14" r="11991" b="-14"/>
          <a:stretch/>
        </p:blipFill>
        <p:spPr bwMode="auto">
          <a:xfrm>
            <a:off x="-2" y="1575687"/>
            <a:ext cx="6393610" cy="528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0B36B-968B-A620-4719-E8D3CB6399AE}"/>
              </a:ext>
            </a:extLst>
          </p:cNvPr>
          <p:cNvSpPr txBox="1">
            <a:spLocks/>
          </p:cNvSpPr>
          <p:nvPr/>
        </p:nvSpPr>
        <p:spPr>
          <a:xfrm>
            <a:off x="6505377" y="1924820"/>
            <a:ext cx="5686623" cy="51461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000" dirty="0"/>
              <a:t>Amazon receives the items.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The items were picked, scanned and placed on shelves.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Each scanned item would have the information about its location.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When a customer place an order, an employee would have to go to the shelf and take the items.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The worker place the itens in a container and sends to the packing area through a convoyer.</a:t>
            </a:r>
          </a:p>
          <a:p>
            <a:pPr>
              <a:lnSpc>
                <a:spcPct val="150000"/>
              </a:lnSpc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7222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D10325-BD61-43B5-9367-138007EB0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C4C58E-70D4-C6D1-F2C1-BDE8E7978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F9828E-616A-0473-5D0C-9BC7C3FF7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0A8F45-152D-DD0E-4B31-BA918FC1CA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F4F169-A8BB-8C16-E990-B09DBF200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A624A3-5551-4C47-BB4E-C6FA6683EF75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warehouses work with Kiva Systems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CEA5CD-0C8B-EFEE-9AAD-F8F5FF9862A1}"/>
              </a:ext>
            </a:extLst>
          </p:cNvPr>
          <p:cNvSpPr txBox="1">
            <a:spLocks/>
          </p:cNvSpPr>
          <p:nvPr/>
        </p:nvSpPr>
        <p:spPr>
          <a:xfrm>
            <a:off x="-1" y="1921906"/>
            <a:ext cx="5038725" cy="51461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pt-BR" sz="20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EB2CF3-756B-F82A-9003-E8E08BE70C71}"/>
              </a:ext>
            </a:extLst>
          </p:cNvPr>
          <p:cNvSpPr txBox="1">
            <a:spLocks/>
          </p:cNvSpPr>
          <p:nvPr/>
        </p:nvSpPr>
        <p:spPr>
          <a:xfrm>
            <a:off x="124838" y="1919219"/>
            <a:ext cx="5815017" cy="51461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BR" sz="2000" dirty="0"/>
              <a:t>Amazon receives the items.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The items were picked, scanned and placed on movable shelves.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When a customer places an order, the robots bring the movable shelves to the worker.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The worker takes the item, scan it and press a button to send the robot away.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 The worker place the itens in a container and sends to the packing area through a convoyer.</a:t>
            </a:r>
          </a:p>
          <a:p>
            <a:pPr>
              <a:lnSpc>
                <a:spcPct val="150000"/>
              </a:lnSpc>
            </a:pPr>
            <a:endParaRPr lang="pt-BR" sz="2000" dirty="0"/>
          </a:p>
        </p:txBody>
      </p:sp>
      <p:pic>
        <p:nvPicPr>
          <p:cNvPr id="8" name="How Amazon Robots work">
            <a:hlinkClick r:id="" action="ppaction://media"/>
            <a:extLst>
              <a:ext uri="{FF2B5EF4-FFF2-40B4-BE49-F238E27FC236}">
                <a16:creationId xmlns:a16="http://schemas.microsoft.com/office/drawing/2014/main" id="{4636DCF3-84FF-8497-63FD-7D73C444094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700" end="106595"/>
                </p14:media>
              </p:ext>
            </p:extLst>
          </p:nvPr>
        </p:nvPicPr>
        <p:blipFill>
          <a:blip r:embed="rId4"/>
          <a:srcRect l="15283" t="26914" r="50092" b="21022"/>
          <a:stretch>
            <a:fillRect/>
          </a:stretch>
        </p:blipFill>
        <p:spPr>
          <a:xfrm>
            <a:off x="5939856" y="1569858"/>
            <a:ext cx="6252142" cy="528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94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</TotalTime>
  <Words>1030</Words>
  <Application>Microsoft Office PowerPoint</Application>
  <PresentationFormat>Widescreen</PresentationFormat>
  <Paragraphs>95</Paragraphs>
  <Slides>21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Times New Roman</vt:lpstr>
      <vt:lpstr>Office Theme</vt:lpstr>
      <vt:lpstr>PowerPoint Presentation</vt:lpstr>
      <vt:lpstr>Amazon’s Warehouse Transformation</vt:lpstr>
      <vt:lpstr>PowerPoint Presentation</vt:lpstr>
      <vt:lpstr>Key Issues </vt:lpstr>
      <vt:lpstr>Key Issues </vt:lpstr>
      <vt:lpstr>PowerPoint Presentation</vt:lpstr>
      <vt:lpstr>Implementation of Robotics in Amazon Warehouses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miho ito</dc:creator>
  <cp:lastModifiedBy>miho ito</cp:lastModifiedBy>
  <cp:revision>9</cp:revision>
  <dcterms:created xsi:type="dcterms:W3CDTF">2025-03-12T20:08:16Z</dcterms:created>
  <dcterms:modified xsi:type="dcterms:W3CDTF">2025-05-10T20:58:33Z</dcterms:modified>
</cp:coreProperties>
</file>